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4"/>
  </p:notesMasterIdLst>
  <p:sldIdLst>
    <p:sldId id="257" r:id="rId2"/>
    <p:sldId id="357" r:id="rId3"/>
    <p:sldId id="329" r:id="rId4"/>
    <p:sldId id="330" r:id="rId5"/>
    <p:sldId id="361" r:id="rId6"/>
    <p:sldId id="333" r:id="rId7"/>
    <p:sldId id="360" r:id="rId8"/>
    <p:sldId id="347" r:id="rId9"/>
    <p:sldId id="373" r:id="rId10"/>
    <p:sldId id="348" r:id="rId11"/>
    <p:sldId id="349" r:id="rId12"/>
    <p:sldId id="350" r:id="rId13"/>
    <p:sldId id="351" r:id="rId14"/>
    <p:sldId id="425" r:id="rId15"/>
    <p:sldId id="376" r:id="rId16"/>
    <p:sldId id="430" r:id="rId17"/>
    <p:sldId id="431" r:id="rId18"/>
    <p:sldId id="432" r:id="rId19"/>
    <p:sldId id="354" r:id="rId20"/>
    <p:sldId id="353" r:id="rId21"/>
    <p:sldId id="379" r:id="rId22"/>
    <p:sldId id="387" r:id="rId23"/>
    <p:sldId id="388" r:id="rId24"/>
    <p:sldId id="389" r:id="rId25"/>
    <p:sldId id="355" r:id="rId26"/>
    <p:sldId id="356" r:id="rId27"/>
    <p:sldId id="359" r:id="rId28"/>
    <p:sldId id="438" r:id="rId29"/>
    <p:sldId id="439" r:id="rId30"/>
    <p:sldId id="440" r:id="rId31"/>
    <p:sldId id="441" r:id="rId32"/>
    <p:sldId id="442" r:id="rId33"/>
    <p:sldId id="395" r:id="rId34"/>
    <p:sldId id="396" r:id="rId35"/>
    <p:sldId id="397" r:id="rId36"/>
    <p:sldId id="398" r:id="rId37"/>
    <p:sldId id="399" r:id="rId38"/>
    <p:sldId id="400" r:id="rId39"/>
    <p:sldId id="401" r:id="rId40"/>
    <p:sldId id="402" r:id="rId41"/>
    <p:sldId id="403" r:id="rId42"/>
    <p:sldId id="404" r:id="rId43"/>
    <p:sldId id="405" r:id="rId44"/>
    <p:sldId id="406" r:id="rId45"/>
    <p:sldId id="407" r:id="rId46"/>
    <p:sldId id="408" r:id="rId47"/>
    <p:sldId id="346" r:id="rId48"/>
    <p:sldId id="413" r:id="rId49"/>
    <p:sldId id="415" r:id="rId50"/>
    <p:sldId id="410" r:id="rId51"/>
    <p:sldId id="411" r:id="rId52"/>
    <p:sldId id="409" r:id="rId53"/>
    <p:sldId id="366" r:id="rId54"/>
    <p:sldId id="414" r:id="rId55"/>
    <p:sldId id="412" r:id="rId56"/>
    <p:sldId id="369" r:id="rId57"/>
    <p:sldId id="381" r:id="rId58"/>
    <p:sldId id="367" r:id="rId59"/>
    <p:sldId id="363" r:id="rId60"/>
    <p:sldId id="364" r:id="rId61"/>
    <p:sldId id="365" r:id="rId62"/>
    <p:sldId id="443" r:id="rId63"/>
    <p:sldId id="444" r:id="rId64"/>
    <p:sldId id="417" r:id="rId65"/>
    <p:sldId id="416" r:id="rId66"/>
    <p:sldId id="424" r:id="rId67"/>
    <p:sldId id="418" r:id="rId68"/>
    <p:sldId id="420" r:id="rId69"/>
    <p:sldId id="419" r:id="rId70"/>
    <p:sldId id="422" r:id="rId71"/>
    <p:sldId id="423" r:id="rId72"/>
    <p:sldId id="421" r:id="rId73"/>
    <p:sldId id="335" r:id="rId74"/>
    <p:sldId id="336" r:id="rId75"/>
    <p:sldId id="337" r:id="rId76"/>
    <p:sldId id="372" r:id="rId77"/>
    <p:sldId id="370" r:id="rId78"/>
    <p:sldId id="371" r:id="rId79"/>
    <p:sldId id="433" r:id="rId80"/>
    <p:sldId id="434" r:id="rId81"/>
    <p:sldId id="436" r:id="rId82"/>
    <p:sldId id="437" r:id="rId83"/>
  </p:sldIdLst>
  <p:sldSz cx="9144000" cy="6858000" type="screen4x3"/>
  <p:notesSz cx="6858000" cy="9144000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66"/>
    <a:srgbClr val="0066CC"/>
    <a:srgbClr val="FFCC99"/>
    <a:srgbClr val="0066FF"/>
    <a:srgbClr val="2B7589"/>
    <a:srgbClr val="339933"/>
    <a:srgbClr val="0099CC"/>
    <a:srgbClr val="CBCBCB"/>
    <a:srgbClr val="0000FF"/>
    <a:srgbClr val="C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4599F94E-CEE6-441E-89CC-EB005ECD8F06}">
      <a14:m xmlns:a14="http://schemas.microsoft.com/office/drawing/2010/main">
        <m:mathPr xmlns:m="http://schemas.openxmlformats.org/officeDocument/2006/math">
          <m:brkBin m:val="before"/>
          <m:brkBinSub m:val="--"/>
        </m:mathPr>
      </a14:m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8D230F3-CF80-4859-8CE7-A43EE81993B5}" styleName="밝은 스타일 1 - 강조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D27102A9-8310-4765-A935-A1911B00CA55}" styleName="밝은 스타일 1 - 강조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316" autoAdjust="0"/>
    <p:restoredTop sz="94616" autoAdjust="0"/>
  </p:normalViewPr>
  <p:slideViewPr>
    <p:cSldViewPr>
      <p:cViewPr varScale="1">
        <p:scale>
          <a:sx n="95" d="100"/>
          <a:sy n="95" d="100"/>
        </p:scale>
        <p:origin x="480" y="7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855A65-986D-4CF9-8A41-B6576F90E5A3}" type="datetimeFigureOut">
              <a:rPr lang="ko-KR" altLang="en-US" smtClean="0"/>
              <a:pPr/>
              <a:t>2024-12-18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CEABA5-5CD3-4660-86CB-3CF738B266C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54645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 noChangeAspect="1"/>
          </p:cNvGraphicFramePr>
          <p:nvPr/>
        </p:nvGraphicFramePr>
        <p:xfrm>
          <a:off x="0" y="0"/>
          <a:ext cx="9144000" cy="260350"/>
        </p:xfrm>
        <a:graphic>
          <a:graphicData uri="http://schemas.openxmlformats.org/drawingml/2006/table">
            <a:tbl>
              <a:tblPr>
                <a:effectLst/>
                <a:tableStyleId>{5C22544A-7EE6-4342-B048-85BDC9FD1C3A}</a:tableStyleId>
              </a:tblPr>
              <a:tblGrid>
                <a:gridCol w="457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0350"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6C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 noChangeAspect="1"/>
          </p:cNvGraphicFramePr>
          <p:nvPr userDrawn="1">
            <p:extLst>
              <p:ext uri="{D42A27DB-BD31-4B8C-83A1-F6EECF244321}">
                <p14:modId xmlns:p14="http://schemas.microsoft.com/office/powerpoint/2010/main" val="2446482635"/>
              </p:ext>
            </p:extLst>
          </p:nvPr>
        </p:nvGraphicFramePr>
        <p:xfrm>
          <a:off x="0" y="6633403"/>
          <a:ext cx="9162906" cy="243805"/>
        </p:xfrm>
        <a:graphic>
          <a:graphicData uri="http://schemas.openxmlformats.org/drawingml/2006/table">
            <a:tbl>
              <a:tblPr>
                <a:solidFill>
                  <a:srgbClr val="CC0000"/>
                </a:solidFill>
                <a:effectLst/>
                <a:tableStyleId>{5C22544A-7EE6-4342-B048-85BDC9FD1C3A}</a:tableStyleId>
              </a:tblPr>
              <a:tblGrid>
                <a:gridCol w="20559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255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45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2666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292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43805"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chemeClr val="bg1">
                            <a:lumMod val="95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6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Ch_07_CSS3 </a:t>
                      </a:r>
                      <a:r>
                        <a:rPr lang="ko-KR" altLang="en-US" sz="9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속성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" name="Rectangle 107"/>
          <p:cNvSpPr>
            <a:spLocks noChangeArrowheads="1"/>
          </p:cNvSpPr>
          <p:nvPr userDrawn="1"/>
        </p:nvSpPr>
        <p:spPr bwMode="auto">
          <a:xfrm>
            <a:off x="7740650" y="6629400"/>
            <a:ext cx="876300" cy="233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rIns="0" anchor="ctr"/>
          <a:lstStyle/>
          <a:p>
            <a:pPr algn="ctr">
              <a:defRPr/>
            </a:pPr>
            <a:fld id="{BBAE2047-CAEF-48BC-9529-7B2C36D4FE37}" type="slidenum">
              <a:rPr kumimoji="0" lang="en-US" altLang="ko-KR" sz="1200" b="1" smtClean="0">
                <a:solidFill>
                  <a:srgbClr val="262626"/>
                </a:solidFill>
                <a:ea typeface="맑은 고딕" pitchFamily="50" charset="-127"/>
              </a:rPr>
              <a:pPr algn="ctr">
                <a:defRPr/>
              </a:pPr>
              <a:t>‹#›</a:t>
            </a:fld>
            <a:r>
              <a:rPr kumimoji="0" lang="en-US" altLang="ko-KR" sz="800" smtClean="0">
                <a:solidFill>
                  <a:srgbClr val="262626"/>
                </a:solidFill>
                <a:ea typeface="맑은 고딕" pitchFamily="50" charset="-127"/>
              </a:rPr>
              <a:t>/46</a:t>
            </a:r>
            <a:endParaRPr kumimoji="0" lang="en-US" altLang="ko-KR" sz="800" dirty="0">
              <a:solidFill>
                <a:srgbClr val="262626"/>
              </a:solidFill>
              <a:ea typeface="맑은 고딕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 noChangeAspect="1"/>
          </p:cNvGraphicFramePr>
          <p:nvPr/>
        </p:nvGraphicFramePr>
        <p:xfrm>
          <a:off x="0" y="0"/>
          <a:ext cx="9144000" cy="260350"/>
        </p:xfrm>
        <a:graphic>
          <a:graphicData uri="http://schemas.openxmlformats.org/drawingml/2006/table">
            <a:tbl>
              <a:tblPr>
                <a:effectLst/>
                <a:tableStyleId>{5C22544A-7EE6-4342-B048-85BDC9FD1C3A}</a:tableStyleId>
              </a:tblPr>
              <a:tblGrid>
                <a:gridCol w="457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0350"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6C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" name="표 3"/>
          <p:cNvGraphicFramePr>
            <a:graphicFrameLocks noGrp="1" noChangeAspect="1"/>
          </p:cNvGraphicFramePr>
          <p:nvPr userDrawn="1">
            <p:extLst>
              <p:ext uri="{D42A27DB-BD31-4B8C-83A1-F6EECF244321}">
                <p14:modId xmlns:p14="http://schemas.microsoft.com/office/powerpoint/2010/main" val="2569728533"/>
              </p:ext>
            </p:extLst>
          </p:nvPr>
        </p:nvGraphicFramePr>
        <p:xfrm>
          <a:off x="0" y="6633403"/>
          <a:ext cx="9162906" cy="243805"/>
        </p:xfrm>
        <a:graphic>
          <a:graphicData uri="http://schemas.openxmlformats.org/drawingml/2006/table">
            <a:tbl>
              <a:tblPr>
                <a:solidFill>
                  <a:srgbClr val="CC0000"/>
                </a:solidFill>
                <a:effectLst/>
                <a:tableStyleId>{5C22544A-7EE6-4342-B048-85BDC9FD1C3A}</a:tableStyleId>
              </a:tblPr>
              <a:tblGrid>
                <a:gridCol w="20559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255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45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2666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292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43805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6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맑은 고딕" pitchFamily="50" charset="-127"/>
                          <a:ea typeface="+mn-ea"/>
                        </a:rPr>
                        <a:t>Ch_07_CSS3 </a:t>
                      </a:r>
                      <a:r>
                        <a:rPr lang="ko-KR" altLang="en-US" sz="9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맑은 고딕" pitchFamily="50" charset="-127"/>
                          <a:ea typeface="+mn-ea"/>
                        </a:rPr>
                        <a:t>속성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" name="Rectangle 107"/>
          <p:cNvSpPr>
            <a:spLocks noChangeArrowheads="1"/>
          </p:cNvSpPr>
          <p:nvPr userDrawn="1"/>
        </p:nvSpPr>
        <p:spPr bwMode="auto">
          <a:xfrm>
            <a:off x="7740650" y="6629400"/>
            <a:ext cx="876300" cy="233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rIns="0" anchor="ctr"/>
          <a:lstStyle/>
          <a:p>
            <a:pPr algn="ctr">
              <a:defRPr/>
            </a:pPr>
            <a:fld id="{1000A10B-68D4-4E6B-9C8C-B44037AE8725}" type="slidenum">
              <a:rPr kumimoji="0" lang="en-US" altLang="ko-KR" sz="1200" b="1" smtClean="0">
                <a:solidFill>
                  <a:srgbClr val="262626"/>
                </a:solidFill>
                <a:ea typeface="맑은 고딕" pitchFamily="50" charset="-127"/>
              </a:rPr>
              <a:pPr algn="ctr">
                <a:defRPr/>
              </a:pPr>
              <a:t>‹#›</a:t>
            </a:fld>
            <a:r>
              <a:rPr kumimoji="0" lang="en-US" altLang="ko-KR" sz="800" smtClean="0">
                <a:solidFill>
                  <a:srgbClr val="262626"/>
                </a:solidFill>
                <a:ea typeface="맑은 고딕" pitchFamily="50" charset="-127"/>
              </a:rPr>
              <a:t>/46</a:t>
            </a:r>
            <a:endParaRPr kumimoji="0" lang="en-US" altLang="ko-KR" sz="800" dirty="0">
              <a:solidFill>
                <a:srgbClr val="262626"/>
              </a:solidFill>
              <a:ea typeface="맑은 고딕" pitchFamily="50" charset="-127"/>
            </a:endParaRPr>
          </a:p>
        </p:txBody>
      </p:sp>
      <p:sp>
        <p:nvSpPr>
          <p:cNvPr id="20" name="제목 1"/>
          <p:cNvSpPr>
            <a:spLocks noGrp="1"/>
          </p:cNvSpPr>
          <p:nvPr>
            <p:ph type="title"/>
          </p:nvPr>
        </p:nvSpPr>
        <p:spPr>
          <a:xfrm>
            <a:off x="251520" y="260649"/>
            <a:ext cx="8640960" cy="514052"/>
          </a:xfrm>
        </p:spPr>
        <p:txBody>
          <a:bodyPr>
            <a:normAutofit/>
          </a:bodyPr>
          <a:lstStyle>
            <a:lvl1pPr algn="l">
              <a:defRPr sz="3000"/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98"/>
          <p:cNvSpPr>
            <a:spLocks noChangeArrowheads="1"/>
          </p:cNvSpPr>
          <p:nvPr userDrawn="1"/>
        </p:nvSpPr>
        <p:spPr bwMode="auto">
          <a:xfrm>
            <a:off x="0" y="257175"/>
            <a:ext cx="9144000" cy="54292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latin typeface="+mn-lt"/>
              <a:ea typeface="+mn-ea"/>
            </a:endParaRPr>
          </a:p>
        </p:txBody>
      </p:sp>
      <p:graphicFrame>
        <p:nvGraphicFramePr>
          <p:cNvPr id="5" name="표 4"/>
          <p:cNvGraphicFramePr>
            <a:graphicFrameLocks noGrp="1" noChangeAspect="1"/>
          </p:cNvGraphicFramePr>
          <p:nvPr/>
        </p:nvGraphicFramePr>
        <p:xfrm>
          <a:off x="0" y="0"/>
          <a:ext cx="9144000" cy="260350"/>
        </p:xfrm>
        <a:graphic>
          <a:graphicData uri="http://schemas.openxmlformats.org/drawingml/2006/table">
            <a:tbl>
              <a:tblPr>
                <a:effectLst/>
                <a:tableStyleId>{5C22544A-7EE6-4342-B048-85BDC9FD1C3A}</a:tableStyleId>
              </a:tblPr>
              <a:tblGrid>
                <a:gridCol w="457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0350"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6C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 noChangeAspect="1"/>
          </p:cNvGraphicFramePr>
          <p:nvPr userDrawn="1">
            <p:extLst>
              <p:ext uri="{D42A27DB-BD31-4B8C-83A1-F6EECF244321}">
                <p14:modId xmlns:p14="http://schemas.microsoft.com/office/powerpoint/2010/main" val="1818182246"/>
              </p:ext>
            </p:extLst>
          </p:nvPr>
        </p:nvGraphicFramePr>
        <p:xfrm>
          <a:off x="0" y="6633403"/>
          <a:ext cx="9162906" cy="243805"/>
        </p:xfrm>
        <a:graphic>
          <a:graphicData uri="http://schemas.openxmlformats.org/drawingml/2006/table">
            <a:tbl>
              <a:tblPr>
                <a:solidFill>
                  <a:srgbClr val="CC0000"/>
                </a:solidFill>
                <a:effectLst/>
                <a:tableStyleId>{5C22544A-7EE6-4342-B048-85BDC9FD1C3A}</a:tableStyleId>
              </a:tblPr>
              <a:tblGrid>
                <a:gridCol w="20559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255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45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2666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292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43805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6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맑은 고딕" pitchFamily="50" charset="-127"/>
                          <a:ea typeface="+mn-ea"/>
                        </a:rPr>
                        <a:t>Ch_07_CSS3 </a:t>
                      </a:r>
                      <a:r>
                        <a:rPr lang="ko-KR" altLang="en-US" sz="9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맑은 고딕" pitchFamily="50" charset="-127"/>
                          <a:ea typeface="+mn-ea"/>
                        </a:rPr>
                        <a:t>속성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" name="Rectangle 107"/>
          <p:cNvSpPr>
            <a:spLocks noChangeArrowheads="1"/>
          </p:cNvSpPr>
          <p:nvPr userDrawn="1"/>
        </p:nvSpPr>
        <p:spPr bwMode="auto">
          <a:xfrm>
            <a:off x="7740650" y="6629400"/>
            <a:ext cx="876300" cy="233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rIns="0" anchor="ctr"/>
          <a:lstStyle/>
          <a:p>
            <a:pPr algn="ctr">
              <a:defRPr/>
            </a:pPr>
            <a:fld id="{38046538-2D86-4F38-B429-7D999D51F312}" type="slidenum">
              <a:rPr kumimoji="0" lang="en-US" altLang="ko-KR" sz="1200" b="1" smtClean="0">
                <a:solidFill>
                  <a:srgbClr val="262626"/>
                </a:solidFill>
                <a:ea typeface="맑은 고딕" pitchFamily="50" charset="-127"/>
              </a:rPr>
              <a:pPr algn="ctr">
                <a:defRPr/>
              </a:pPr>
              <a:t>‹#›</a:t>
            </a:fld>
            <a:r>
              <a:rPr kumimoji="0" lang="en-US" altLang="ko-KR" sz="800" smtClean="0">
                <a:solidFill>
                  <a:srgbClr val="262626"/>
                </a:solidFill>
                <a:ea typeface="맑은 고딕" pitchFamily="50" charset="-127"/>
              </a:rPr>
              <a:t>/46</a:t>
            </a:r>
            <a:endParaRPr kumimoji="0" lang="en-US" altLang="ko-KR" sz="800" dirty="0">
              <a:solidFill>
                <a:srgbClr val="262626"/>
              </a:solidFill>
              <a:ea typeface="맑은 고딕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51520" y="1052736"/>
            <a:ext cx="8435280" cy="5328592"/>
          </a:xfrm>
        </p:spPr>
        <p:txBody>
          <a:bodyPr/>
          <a:lstStyle>
            <a:lvl1pPr marL="342900" indent="-342900">
              <a:lnSpc>
                <a:spcPct val="100000"/>
              </a:lnSpc>
              <a:buFont typeface="Wingdings" panose="05000000000000000000" pitchFamily="2" charset="2"/>
              <a:buChar char="l"/>
              <a:defRPr sz="2000" b="1">
                <a:latin typeface="+mn-ea"/>
                <a:ea typeface="+mn-ea"/>
              </a:defRPr>
            </a:lvl1pPr>
            <a:lvl2pPr marL="742950" indent="-285750">
              <a:lnSpc>
                <a:spcPct val="100000"/>
              </a:lnSpc>
              <a:buFont typeface="Arial" panose="020B0604020202020204" pitchFamily="34" charset="0"/>
              <a:buChar char="-"/>
              <a:defRPr sz="1800">
                <a:latin typeface="+mn-ea"/>
                <a:ea typeface="+mn-ea"/>
              </a:defRPr>
            </a:lvl2pPr>
            <a:lvl3pPr>
              <a:lnSpc>
                <a:spcPct val="100000"/>
              </a:lnSpc>
              <a:defRPr sz="1600">
                <a:latin typeface="+mn-ea"/>
                <a:ea typeface="+mn-ea"/>
              </a:defRPr>
            </a:lvl3pPr>
            <a:lvl4pPr>
              <a:defRPr>
                <a:latin typeface="나눔고딕" pitchFamily="50" charset="-127"/>
                <a:ea typeface="나눔고딕" pitchFamily="50" charset="-127"/>
              </a:defRPr>
            </a:lvl4pPr>
            <a:lvl5pPr>
              <a:defRPr>
                <a:latin typeface="나눔고딕" pitchFamily="50" charset="-127"/>
                <a:ea typeface="나눔고딕" pitchFamily="50" charset="-127"/>
              </a:defRPr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</p:txBody>
      </p:sp>
      <p:sp>
        <p:nvSpPr>
          <p:cNvPr id="17" name="제목 1"/>
          <p:cNvSpPr>
            <a:spLocks noGrp="1"/>
          </p:cNvSpPr>
          <p:nvPr>
            <p:ph type="title"/>
          </p:nvPr>
        </p:nvSpPr>
        <p:spPr>
          <a:xfrm>
            <a:off x="251520" y="260649"/>
            <a:ext cx="8640960" cy="514052"/>
          </a:xfrm>
        </p:spPr>
        <p:txBody>
          <a:bodyPr>
            <a:noAutofit/>
          </a:bodyPr>
          <a:lstStyle>
            <a:lvl1pPr algn="l">
              <a:defRPr sz="2800"/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 userDrawn="1"/>
        </p:nvCxnSpPr>
        <p:spPr>
          <a:xfrm>
            <a:off x="-20638" y="1052513"/>
            <a:ext cx="2339976" cy="0"/>
          </a:xfrm>
          <a:prstGeom prst="line">
            <a:avLst/>
          </a:prstGeom>
          <a:ln w="76200">
            <a:solidFill>
              <a:schemeClr val="accent6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 userDrawn="1"/>
        </p:nvCxnSpPr>
        <p:spPr>
          <a:xfrm>
            <a:off x="2320925" y="1052513"/>
            <a:ext cx="2339975" cy="0"/>
          </a:xfrm>
          <a:prstGeom prst="line">
            <a:avLst/>
          </a:prstGeom>
          <a:ln w="76200"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 userDrawn="1"/>
        </p:nvCxnSpPr>
        <p:spPr>
          <a:xfrm>
            <a:off x="4572000" y="1054100"/>
            <a:ext cx="2339975" cy="0"/>
          </a:xfrm>
          <a:prstGeom prst="line">
            <a:avLst/>
          </a:prstGeom>
          <a:ln w="76200">
            <a:solidFill>
              <a:schemeClr val="accent6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 userDrawn="1"/>
        </p:nvCxnSpPr>
        <p:spPr>
          <a:xfrm>
            <a:off x="6804025" y="1052513"/>
            <a:ext cx="2339975" cy="0"/>
          </a:xfrm>
          <a:prstGeom prst="line">
            <a:avLst/>
          </a:prstGeom>
          <a:ln w="76200">
            <a:solidFill>
              <a:schemeClr val="accent6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2575" y="396875"/>
            <a:ext cx="990600" cy="230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4"/>
          <p:cNvSpPr txBox="1">
            <a:spLocks noChangeArrowheads="1"/>
          </p:cNvSpPr>
          <p:nvPr userDrawn="1"/>
        </p:nvSpPr>
        <p:spPr bwMode="auto">
          <a:xfrm>
            <a:off x="684213" y="620713"/>
            <a:ext cx="2447925" cy="360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>
              <a:defRPr/>
            </a:pPr>
            <a:endParaRPr lang="ko-KR" altLang="en-US" b="1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0825" y="104244"/>
            <a:ext cx="7560840" cy="407725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2" name="내용 개체 틀 2"/>
          <p:cNvSpPr>
            <a:spLocks noGrp="1"/>
          </p:cNvSpPr>
          <p:nvPr>
            <p:ph idx="1"/>
          </p:nvPr>
        </p:nvSpPr>
        <p:spPr>
          <a:xfrm>
            <a:off x="250825" y="1268760"/>
            <a:ext cx="8641655" cy="5235378"/>
          </a:xfrm>
        </p:spPr>
        <p:txBody>
          <a:bodyPr/>
          <a:lstStyle>
            <a:lvl1pPr marL="266700" indent="-266700"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Font typeface="Wingdings" pitchFamily="2" charset="2"/>
              <a:buChar char="n"/>
              <a:defRPr sz="2000" b="1">
                <a:latin typeface="+mn-ea"/>
                <a:ea typeface="+mn-ea"/>
              </a:defRPr>
            </a:lvl1pPr>
            <a:lvl2pPr marL="447675" indent="-180975">
              <a:lnSpc>
                <a:spcPct val="100000"/>
              </a:lnSpc>
              <a:spcAft>
                <a:spcPts val="400"/>
              </a:spcAft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§"/>
              <a:defRPr sz="1800"/>
            </a:lvl2pPr>
            <a:lvl3pPr marL="628650" indent="-180975">
              <a:lnSpc>
                <a:spcPct val="100000"/>
              </a:lnSpc>
              <a:spcAft>
                <a:spcPts val="300"/>
              </a:spcAft>
              <a:buClr>
                <a:schemeClr val="tx1"/>
              </a:buClr>
              <a:defRPr sz="1600"/>
            </a:lvl3pPr>
            <a:lvl4pPr marL="809625" indent="-180975">
              <a:lnSpc>
                <a:spcPct val="100000"/>
              </a:lnSpc>
              <a:spcAft>
                <a:spcPts val="300"/>
              </a:spcAft>
              <a:buSzPct val="96000"/>
              <a:defRPr sz="1100"/>
            </a:lvl4pPr>
            <a:lvl5pPr marL="990600" indent="-180975">
              <a:lnSpc>
                <a:spcPct val="100000"/>
              </a:lnSpc>
              <a:defRPr sz="11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0"/>
          </p:nvPr>
        </p:nvSpPr>
        <p:spPr>
          <a:xfrm>
            <a:off x="8101013" y="6503988"/>
            <a:ext cx="836612" cy="354012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 altLang="ko-KR"/>
              <a:t>Page </a:t>
            </a:r>
            <a:fld id="{2D0CFDAF-8E69-4F7B-A859-E7D9AF3CCD56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59903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FCE2CCD7-46DA-43B8-9485-F80AE0B71404}" type="datetimeFigureOut">
              <a:rPr lang="ko-KR" altLang="en-US"/>
              <a:pPr>
                <a:defRPr/>
              </a:pPr>
              <a:t>2024-12-18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8FDCCC83-B7EF-4631-BB3A-67DA1AB79356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3" r:id="rId2"/>
    <p:sldLayoutId id="2147483714" r:id="rId3"/>
    <p:sldLayoutId id="2147483716" r:id="rId4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7.jpeg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4.jpeg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4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0" y="2420888"/>
            <a:ext cx="9144000" cy="1752600"/>
          </a:xfrm>
          <a:solidFill>
            <a:srgbClr val="0066CC"/>
          </a:solidFill>
        </p:spPr>
        <p:txBody>
          <a:bodyPr anchor="ctr"/>
          <a:lstStyle/>
          <a:p>
            <a:pPr>
              <a:lnSpc>
                <a:spcPct val="150000"/>
              </a:lnSpc>
            </a:pPr>
            <a:r>
              <a:rPr lang="en-US" altLang="ko-KR" sz="2800" b="1" dirty="0" smtClean="0">
                <a:solidFill>
                  <a:schemeClr val="bg1"/>
                </a:solidFill>
              </a:rPr>
              <a:t>Chapter 07</a:t>
            </a:r>
          </a:p>
          <a:p>
            <a:pPr>
              <a:lnSpc>
                <a:spcPct val="150000"/>
              </a:lnSpc>
            </a:pPr>
            <a:r>
              <a:rPr lang="en-US" altLang="ko-KR" b="1" dirty="0" smtClean="0">
                <a:solidFill>
                  <a:schemeClr val="bg1"/>
                </a:solidFill>
              </a:rPr>
              <a:t>CSS3 </a:t>
            </a:r>
            <a:r>
              <a:rPr lang="ko-KR" altLang="en-US" b="1" dirty="0" smtClean="0">
                <a:solidFill>
                  <a:schemeClr val="bg1"/>
                </a:solidFill>
              </a:rPr>
              <a:t>속성 </a:t>
            </a:r>
            <a:r>
              <a:rPr lang="en-US" altLang="ko-KR" b="1" dirty="0" smtClean="0">
                <a:solidFill>
                  <a:schemeClr val="bg1"/>
                </a:solidFill>
              </a:rPr>
              <a:t>FLOAT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068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2"/>
          <p:cNvSpPr>
            <a:spLocks noGrp="1"/>
          </p:cNvSpPr>
          <p:nvPr>
            <p:ph type="title"/>
          </p:nvPr>
        </p:nvSpPr>
        <p:spPr>
          <a:xfrm>
            <a:off x="250825" y="104775"/>
            <a:ext cx="7561263" cy="407988"/>
          </a:xfrm>
        </p:spPr>
        <p:txBody>
          <a:bodyPr/>
          <a:lstStyle/>
          <a:p>
            <a:r>
              <a:rPr lang="en-US" altLang="ko-KR" smtClean="0"/>
              <a:t>1. </a:t>
            </a:r>
            <a:r>
              <a:rPr lang="ko-KR" altLang="en-US" smtClean="0"/>
              <a:t>페이지 레이아웃</a:t>
            </a:r>
          </a:p>
        </p:txBody>
      </p:sp>
      <p:sp>
        <p:nvSpPr>
          <p:cNvPr id="12291" name="TextBox 4"/>
          <p:cNvSpPr txBox="1">
            <a:spLocks noChangeArrowheads="1"/>
          </p:cNvSpPr>
          <p:nvPr/>
        </p:nvSpPr>
        <p:spPr bwMode="auto">
          <a:xfrm>
            <a:off x="684213" y="620713"/>
            <a:ext cx="4751387" cy="360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9pPr>
          </a:lstStyle>
          <a:p>
            <a:r>
              <a:rPr lang="en-US" altLang="ko-KR" b="1"/>
              <a:t>1.1 float </a:t>
            </a:r>
            <a:r>
              <a:rPr lang="ko-KR" altLang="en-US" b="1"/>
              <a:t>속성</a:t>
            </a:r>
          </a:p>
        </p:txBody>
      </p:sp>
      <p:pic>
        <p:nvPicPr>
          <p:cNvPr id="12292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388" y="1484313"/>
            <a:ext cx="3960812" cy="3306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3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625" y="4686300"/>
            <a:ext cx="3960813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4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80" y="946214"/>
            <a:ext cx="4943035" cy="17969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20082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제목 2"/>
          <p:cNvSpPr>
            <a:spLocks noGrp="1"/>
          </p:cNvSpPr>
          <p:nvPr>
            <p:ph type="title"/>
          </p:nvPr>
        </p:nvSpPr>
        <p:spPr>
          <a:xfrm>
            <a:off x="250825" y="104775"/>
            <a:ext cx="7561263" cy="407988"/>
          </a:xfrm>
        </p:spPr>
        <p:txBody>
          <a:bodyPr/>
          <a:lstStyle/>
          <a:p>
            <a:r>
              <a:rPr lang="en-US" altLang="ko-KR" smtClean="0"/>
              <a:t>1. </a:t>
            </a:r>
            <a:r>
              <a:rPr lang="ko-KR" altLang="en-US" smtClean="0"/>
              <a:t>페이지 레이아웃</a:t>
            </a:r>
          </a:p>
        </p:txBody>
      </p:sp>
      <p:sp>
        <p:nvSpPr>
          <p:cNvPr id="13315" name="TextBox 4"/>
          <p:cNvSpPr txBox="1">
            <a:spLocks noChangeArrowheads="1"/>
          </p:cNvSpPr>
          <p:nvPr/>
        </p:nvSpPr>
        <p:spPr bwMode="auto">
          <a:xfrm>
            <a:off x="684213" y="620713"/>
            <a:ext cx="4751387" cy="360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9pPr>
          </a:lstStyle>
          <a:p>
            <a:r>
              <a:rPr lang="en-US" altLang="ko-KR" b="1"/>
              <a:t>1.1 float </a:t>
            </a:r>
            <a:r>
              <a:rPr lang="ko-KR" altLang="en-US" b="1"/>
              <a:t>속성</a:t>
            </a:r>
          </a:p>
        </p:txBody>
      </p:sp>
      <p:pic>
        <p:nvPicPr>
          <p:cNvPr id="13316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292080" cy="18262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7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2106" y="404664"/>
            <a:ext cx="6164270" cy="6453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8" name="그림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44624"/>
            <a:ext cx="3959225" cy="2055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08480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제목 2"/>
          <p:cNvSpPr>
            <a:spLocks noGrp="1"/>
          </p:cNvSpPr>
          <p:nvPr>
            <p:ph type="title"/>
          </p:nvPr>
        </p:nvSpPr>
        <p:spPr>
          <a:xfrm>
            <a:off x="250825" y="104775"/>
            <a:ext cx="7561263" cy="407988"/>
          </a:xfrm>
        </p:spPr>
        <p:txBody>
          <a:bodyPr/>
          <a:lstStyle/>
          <a:p>
            <a:r>
              <a:rPr lang="en-US" altLang="ko-KR" smtClean="0"/>
              <a:t>1. </a:t>
            </a:r>
            <a:r>
              <a:rPr lang="ko-KR" altLang="en-US" smtClean="0"/>
              <a:t>페이지 레이아웃</a:t>
            </a:r>
          </a:p>
        </p:txBody>
      </p:sp>
      <p:sp>
        <p:nvSpPr>
          <p:cNvPr id="14339" name="TextBox 4"/>
          <p:cNvSpPr txBox="1">
            <a:spLocks noChangeArrowheads="1"/>
          </p:cNvSpPr>
          <p:nvPr/>
        </p:nvSpPr>
        <p:spPr bwMode="auto">
          <a:xfrm>
            <a:off x="684213" y="620713"/>
            <a:ext cx="4751387" cy="360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9pPr>
          </a:lstStyle>
          <a:p>
            <a:r>
              <a:rPr lang="en-US" altLang="ko-KR" b="1"/>
              <a:t>1.1 float </a:t>
            </a:r>
            <a:r>
              <a:rPr lang="ko-KR" altLang="en-US" b="1"/>
              <a:t>속성</a:t>
            </a:r>
          </a:p>
        </p:txBody>
      </p:sp>
      <p:pic>
        <p:nvPicPr>
          <p:cNvPr id="14340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125" y="1390650"/>
            <a:ext cx="8280400" cy="247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1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9513" y="1982788"/>
            <a:ext cx="3600450" cy="183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71923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2"/>
          <p:cNvSpPr>
            <a:spLocks noGrp="1"/>
          </p:cNvSpPr>
          <p:nvPr>
            <p:ph type="title"/>
          </p:nvPr>
        </p:nvSpPr>
        <p:spPr>
          <a:xfrm>
            <a:off x="250825" y="104775"/>
            <a:ext cx="7561263" cy="407988"/>
          </a:xfrm>
        </p:spPr>
        <p:txBody>
          <a:bodyPr/>
          <a:lstStyle/>
          <a:p>
            <a:r>
              <a:rPr lang="en-US" altLang="ko-KR" smtClean="0"/>
              <a:t>1. </a:t>
            </a:r>
            <a:r>
              <a:rPr lang="ko-KR" altLang="en-US" smtClean="0"/>
              <a:t>페이지 레이아웃</a:t>
            </a:r>
          </a:p>
        </p:txBody>
      </p:sp>
      <p:sp>
        <p:nvSpPr>
          <p:cNvPr id="15363" name="TextBox 4"/>
          <p:cNvSpPr txBox="1">
            <a:spLocks noChangeArrowheads="1"/>
          </p:cNvSpPr>
          <p:nvPr/>
        </p:nvSpPr>
        <p:spPr bwMode="auto">
          <a:xfrm>
            <a:off x="684213" y="620713"/>
            <a:ext cx="4751387" cy="360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9pPr>
          </a:lstStyle>
          <a:p>
            <a:r>
              <a:rPr lang="en-US" altLang="ko-KR" b="1"/>
              <a:t>1.2 float </a:t>
            </a:r>
            <a:r>
              <a:rPr lang="ko-KR" altLang="en-US" b="1"/>
              <a:t>속성 해제하기</a:t>
            </a:r>
          </a:p>
        </p:txBody>
      </p:sp>
      <p:pic>
        <p:nvPicPr>
          <p:cNvPr id="15364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48" y="-63198"/>
            <a:ext cx="5120116" cy="69485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5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3887" y="476672"/>
            <a:ext cx="5933713" cy="23268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6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6788" y="2922588"/>
            <a:ext cx="3959225" cy="199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5781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7609" y="71414"/>
            <a:ext cx="9048782" cy="67865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853821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&lt;div style="background-color: red;height:200px"&gt;</a:t>
            </a:r>
          </a:p>
          <a:p>
            <a:r>
              <a:rPr lang="en-US" dirty="0" smtClean="0"/>
              <a:t>&lt;div style="height: 100px;"&gt;&lt;</a:t>
            </a:r>
            <a:r>
              <a:rPr lang="en-US" dirty="0" err="1" smtClean="0"/>
              <a:t>img</a:t>
            </a:r>
            <a:r>
              <a:rPr lang="en-US" dirty="0" smtClean="0"/>
              <a:t> </a:t>
            </a:r>
            <a:r>
              <a:rPr lang="en-US" dirty="0" err="1" smtClean="0"/>
              <a:t>src</a:t>
            </a:r>
            <a:r>
              <a:rPr lang="en-US" dirty="0" smtClean="0"/>
              <a:t>="1.jpg" width="100" height="100"&gt;&lt;/div&gt;&lt;div&gt;&lt;</a:t>
            </a:r>
            <a:r>
              <a:rPr lang="en-US" dirty="0" err="1" smtClean="0"/>
              <a:t>img</a:t>
            </a:r>
            <a:r>
              <a:rPr lang="en-US" dirty="0" smtClean="0"/>
              <a:t> </a:t>
            </a:r>
            <a:r>
              <a:rPr lang="en-US" dirty="0" err="1" smtClean="0"/>
              <a:t>src</a:t>
            </a:r>
            <a:r>
              <a:rPr lang="en-US" dirty="0" smtClean="0"/>
              <a:t>="1.jpg" width="100" height="100"&gt;&lt;/div&gt;&lt;/div&gt;</a:t>
            </a:r>
          </a:p>
          <a:p>
            <a:r>
              <a:rPr lang="en-US" dirty="0" smtClean="0"/>
              <a:t>&lt;!DOCTYPE html&gt;</a:t>
            </a:r>
            <a:r>
              <a:rPr lang="ko-KR" altLang="en-US" dirty="0" smtClean="0"/>
              <a:t>가 없으면 이미지 간격이 없다 있으면 간격이 있다</a:t>
            </a:r>
            <a:r>
              <a:rPr lang="en-US" altLang="ko-KR" dirty="0" smtClean="0"/>
              <a:t>.</a:t>
            </a:r>
            <a:endParaRPr lang="en-US" dirty="0" smtClean="0"/>
          </a:p>
          <a:p>
            <a:r>
              <a:rPr lang="ko-KR" altLang="en-US" dirty="0" smtClean="0"/>
              <a:t>감싼 </a:t>
            </a:r>
            <a:r>
              <a:rPr lang="en-US" altLang="ko-KR" dirty="0" smtClean="0"/>
              <a:t>div</a:t>
            </a:r>
            <a:r>
              <a:rPr lang="ko-KR" altLang="en-US" dirty="0" smtClean="0"/>
              <a:t>에 크기를 정해주면 삐져나가도 크게 문제가 되지 않는다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r>
              <a:rPr lang="ko-KR" altLang="en-US" dirty="0" smtClean="0"/>
              <a:t>높이를 고정해서 사용하자</a:t>
            </a:r>
            <a:r>
              <a:rPr lang="en-US" altLang="ko-KR" smtClean="0"/>
              <a:t>.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026" name="Picture 2" descr="D:\html\test1\작업\00_2017HTML\2017HTML\2017HTML (2)\Div구성자총각내야채가개\home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116632"/>
            <a:ext cx="7626986" cy="659596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888338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116632"/>
            <a:ext cx="4572000" cy="286232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 smtClean="0"/>
              <a:t>&lt;</a:t>
            </a:r>
            <a:r>
              <a:rPr lang="en-US" altLang="ko-KR" dirty="0" err="1" smtClean="0"/>
              <a:t>img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src</a:t>
            </a:r>
            <a:r>
              <a:rPr lang="en-US" altLang="ko-KR" dirty="0" smtClean="0"/>
              <a:t>="menu_1.jpg" id="menu1"&gt;&lt;</a:t>
            </a:r>
            <a:r>
              <a:rPr lang="en-US" altLang="ko-KR" dirty="0" err="1" smtClean="0"/>
              <a:t>img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src</a:t>
            </a:r>
            <a:r>
              <a:rPr lang="en-US" altLang="ko-KR" dirty="0" smtClean="0"/>
              <a:t>="menu_2.jpg"&gt;&lt;</a:t>
            </a:r>
            <a:r>
              <a:rPr lang="en-US" altLang="ko-KR" dirty="0" err="1" smtClean="0"/>
              <a:t>img</a:t>
            </a:r>
            <a:r>
              <a:rPr lang="en-US" altLang="ko-KR" dirty="0" smtClean="0"/>
              <a:t> </a:t>
            </a:r>
          </a:p>
          <a:p>
            <a:endParaRPr lang="en-US" altLang="ko-KR" dirty="0" smtClean="0"/>
          </a:p>
          <a:p>
            <a:r>
              <a:rPr lang="en-US" altLang="ko-KR" dirty="0" err="1" smtClean="0"/>
              <a:t>src</a:t>
            </a:r>
            <a:r>
              <a:rPr lang="en-US" altLang="ko-KR" dirty="0" smtClean="0"/>
              <a:t>="menu_3.jpg"&gt;&lt;</a:t>
            </a:r>
            <a:r>
              <a:rPr lang="en-US" altLang="ko-KR" dirty="0" err="1" smtClean="0"/>
              <a:t>img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src</a:t>
            </a:r>
            <a:r>
              <a:rPr lang="en-US" altLang="ko-KR" dirty="0" smtClean="0"/>
              <a:t>="menu_4.jpg"&gt;&lt;</a:t>
            </a:r>
            <a:r>
              <a:rPr lang="en-US" altLang="ko-KR" dirty="0" err="1" smtClean="0"/>
              <a:t>img</a:t>
            </a:r>
            <a:r>
              <a:rPr lang="en-US" altLang="ko-KR" dirty="0" smtClean="0"/>
              <a:t> </a:t>
            </a:r>
          </a:p>
          <a:p>
            <a:endParaRPr lang="en-US" altLang="ko-KR" dirty="0" smtClean="0"/>
          </a:p>
          <a:p>
            <a:r>
              <a:rPr lang="en-US" altLang="ko-KR" dirty="0" err="1" smtClean="0"/>
              <a:t>src</a:t>
            </a:r>
            <a:r>
              <a:rPr lang="en-US" altLang="ko-KR" dirty="0" smtClean="0"/>
              <a:t>="menu_5.jpg"&gt;&lt;</a:t>
            </a:r>
            <a:r>
              <a:rPr lang="en-US" altLang="ko-KR" dirty="0" err="1" smtClean="0"/>
              <a:t>img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src</a:t>
            </a:r>
            <a:r>
              <a:rPr lang="en-US" altLang="ko-KR" dirty="0" smtClean="0"/>
              <a:t>="menu_6.jpg"&gt;&lt;</a:t>
            </a:r>
            <a:r>
              <a:rPr lang="en-US" altLang="ko-KR" dirty="0" err="1" smtClean="0"/>
              <a:t>img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src</a:t>
            </a:r>
            <a:r>
              <a:rPr lang="en-US" altLang="ko-KR" dirty="0" smtClean="0"/>
              <a:t>="menu_7.jpg"&gt;</a:t>
            </a:r>
            <a:endParaRPr lang="ko-KR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3140968"/>
            <a:ext cx="7556401" cy="1684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직사각형 6"/>
          <p:cNvSpPr/>
          <p:nvPr/>
        </p:nvSpPr>
        <p:spPr>
          <a:xfrm>
            <a:off x="0" y="5229200"/>
            <a:ext cx="968456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 smtClean="0"/>
              <a:t>&lt;</a:t>
            </a:r>
            <a:r>
              <a:rPr lang="en-US" altLang="ko-KR" sz="1200" dirty="0" err="1" smtClean="0"/>
              <a:t>img</a:t>
            </a:r>
            <a:r>
              <a:rPr lang="en-US" altLang="ko-KR" sz="1200" dirty="0" smtClean="0"/>
              <a:t> </a:t>
            </a:r>
            <a:r>
              <a:rPr lang="en-US" altLang="ko-KR" sz="1200" dirty="0" err="1" smtClean="0"/>
              <a:t>src</a:t>
            </a:r>
            <a:r>
              <a:rPr lang="en-US" altLang="ko-KR" sz="1200" dirty="0" smtClean="0"/>
              <a:t>="menu_1.jpg" id="menu1"&gt;&lt;</a:t>
            </a:r>
            <a:r>
              <a:rPr lang="en-US" altLang="ko-KR" sz="1200" dirty="0" err="1" smtClean="0"/>
              <a:t>img</a:t>
            </a:r>
            <a:r>
              <a:rPr lang="en-US" altLang="ko-KR" sz="1200" dirty="0" smtClean="0"/>
              <a:t> </a:t>
            </a:r>
            <a:r>
              <a:rPr lang="en-US" altLang="ko-KR" sz="1200" dirty="0" err="1" smtClean="0"/>
              <a:t>src</a:t>
            </a:r>
            <a:r>
              <a:rPr lang="en-US" altLang="ko-KR" sz="1200" dirty="0" smtClean="0"/>
              <a:t>="menu_2.jpg"&gt;&lt;</a:t>
            </a:r>
            <a:r>
              <a:rPr lang="en-US" altLang="ko-KR" sz="1200" dirty="0" err="1" smtClean="0"/>
              <a:t>img</a:t>
            </a:r>
            <a:r>
              <a:rPr lang="en-US" altLang="ko-KR" sz="1200" dirty="0" smtClean="0"/>
              <a:t>  </a:t>
            </a:r>
            <a:r>
              <a:rPr lang="en-US" altLang="ko-KR" sz="1200" dirty="0" err="1" smtClean="0"/>
              <a:t>src</a:t>
            </a:r>
            <a:r>
              <a:rPr lang="en-US" altLang="ko-KR" sz="1200" dirty="0" smtClean="0"/>
              <a:t>="menu_3.jpg"&gt;&lt;</a:t>
            </a:r>
            <a:r>
              <a:rPr lang="en-US" altLang="ko-KR" sz="1200" dirty="0" err="1" smtClean="0"/>
              <a:t>img</a:t>
            </a:r>
            <a:r>
              <a:rPr lang="en-US" altLang="ko-KR" sz="1200" dirty="0" smtClean="0"/>
              <a:t> </a:t>
            </a:r>
            <a:r>
              <a:rPr lang="en-US" altLang="ko-KR" sz="1200" dirty="0" err="1" smtClean="0"/>
              <a:t>src</a:t>
            </a:r>
            <a:r>
              <a:rPr lang="en-US" altLang="ko-KR" sz="1200" dirty="0" smtClean="0"/>
              <a:t>="menu_4.jpg"&gt;&lt;</a:t>
            </a:r>
            <a:r>
              <a:rPr lang="en-US" altLang="ko-KR" sz="1200" dirty="0" err="1" smtClean="0"/>
              <a:t>img</a:t>
            </a:r>
            <a:r>
              <a:rPr lang="en-US" altLang="ko-KR" sz="1200" dirty="0" smtClean="0"/>
              <a:t>  </a:t>
            </a:r>
          </a:p>
          <a:p>
            <a:r>
              <a:rPr lang="en-US" altLang="ko-KR" sz="1200" dirty="0" err="1" smtClean="0"/>
              <a:t>src</a:t>
            </a:r>
            <a:r>
              <a:rPr lang="en-US" altLang="ko-KR" sz="1200" dirty="0" smtClean="0"/>
              <a:t>="menu_5.jpg"&gt;&lt;</a:t>
            </a:r>
            <a:r>
              <a:rPr lang="en-US" altLang="ko-KR" sz="1200" dirty="0" err="1" smtClean="0"/>
              <a:t>img</a:t>
            </a:r>
            <a:r>
              <a:rPr lang="en-US" altLang="ko-KR" sz="1200" dirty="0" smtClean="0"/>
              <a:t> </a:t>
            </a:r>
            <a:r>
              <a:rPr lang="en-US" altLang="ko-KR" sz="1200" dirty="0" err="1" smtClean="0"/>
              <a:t>src</a:t>
            </a:r>
            <a:r>
              <a:rPr lang="en-US" altLang="ko-KR" sz="1200" dirty="0" smtClean="0"/>
              <a:t>="menu_6.jpg"&gt;&lt;</a:t>
            </a:r>
            <a:r>
              <a:rPr lang="en-US" altLang="ko-KR" sz="1200" dirty="0" err="1" smtClean="0"/>
              <a:t>img</a:t>
            </a:r>
            <a:r>
              <a:rPr lang="en-US" altLang="ko-KR" sz="1200" dirty="0" smtClean="0"/>
              <a:t> </a:t>
            </a:r>
            <a:r>
              <a:rPr lang="en-US" altLang="ko-KR" sz="1200" dirty="0" err="1" smtClean="0"/>
              <a:t>src</a:t>
            </a:r>
            <a:r>
              <a:rPr lang="en-US" altLang="ko-KR" sz="1200" dirty="0" smtClean="0"/>
              <a:t>="menu_7.jpg"&gt;</a:t>
            </a:r>
            <a:endParaRPr lang="ko-KR" altLang="en-US" sz="1200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20" y="5755820"/>
            <a:ext cx="7344570" cy="913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151078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1196752"/>
            <a:ext cx="8642350" cy="51525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083976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제목 2"/>
          <p:cNvSpPr>
            <a:spLocks noGrp="1"/>
          </p:cNvSpPr>
          <p:nvPr>
            <p:ph type="title"/>
          </p:nvPr>
        </p:nvSpPr>
        <p:spPr>
          <a:xfrm>
            <a:off x="250825" y="104775"/>
            <a:ext cx="7561263" cy="407988"/>
          </a:xfrm>
        </p:spPr>
        <p:txBody>
          <a:bodyPr/>
          <a:lstStyle/>
          <a:p>
            <a:r>
              <a:rPr lang="en-US" altLang="ko-KR" smtClean="0"/>
              <a:t>1. </a:t>
            </a:r>
            <a:r>
              <a:rPr lang="ko-KR" altLang="en-US" smtClean="0"/>
              <a:t>페이지 레이아웃</a:t>
            </a:r>
          </a:p>
        </p:txBody>
      </p:sp>
      <p:sp>
        <p:nvSpPr>
          <p:cNvPr id="18435" name="TextBox 4"/>
          <p:cNvSpPr txBox="1">
            <a:spLocks noChangeArrowheads="1"/>
          </p:cNvSpPr>
          <p:nvPr/>
        </p:nvSpPr>
        <p:spPr bwMode="auto">
          <a:xfrm>
            <a:off x="684213" y="620713"/>
            <a:ext cx="4751387" cy="360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9pPr>
          </a:lstStyle>
          <a:p>
            <a:r>
              <a:rPr lang="en-US" altLang="ko-KR" b="1"/>
              <a:t>1.3 float </a:t>
            </a:r>
            <a:r>
              <a:rPr lang="ko-KR" altLang="en-US" b="1"/>
              <a:t>속성으로 레이아웃 작업하기</a:t>
            </a:r>
          </a:p>
        </p:txBody>
      </p:sp>
      <p:pic>
        <p:nvPicPr>
          <p:cNvPr id="18436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4438" y="1773238"/>
            <a:ext cx="3959225" cy="168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95296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-218"/>
            <a:ext cx="5040560" cy="6610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77635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제목 2"/>
          <p:cNvSpPr>
            <a:spLocks noGrp="1"/>
          </p:cNvSpPr>
          <p:nvPr>
            <p:ph type="title"/>
          </p:nvPr>
        </p:nvSpPr>
        <p:spPr>
          <a:xfrm>
            <a:off x="250825" y="104775"/>
            <a:ext cx="7561263" cy="407988"/>
          </a:xfrm>
        </p:spPr>
        <p:txBody>
          <a:bodyPr/>
          <a:lstStyle/>
          <a:p>
            <a:r>
              <a:rPr lang="en-US" altLang="ko-KR" smtClean="0"/>
              <a:t>1. </a:t>
            </a:r>
            <a:r>
              <a:rPr lang="ko-KR" altLang="en-US" smtClean="0"/>
              <a:t>페이지 레이아웃</a:t>
            </a:r>
          </a:p>
        </p:txBody>
      </p:sp>
      <p:sp>
        <p:nvSpPr>
          <p:cNvPr id="17411" name="TextBox 4"/>
          <p:cNvSpPr txBox="1">
            <a:spLocks noChangeArrowheads="1"/>
          </p:cNvSpPr>
          <p:nvPr/>
        </p:nvSpPr>
        <p:spPr bwMode="auto">
          <a:xfrm>
            <a:off x="684213" y="620713"/>
            <a:ext cx="4751387" cy="360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9pPr>
          </a:lstStyle>
          <a:p>
            <a:r>
              <a:rPr lang="en-US" altLang="ko-KR" b="1"/>
              <a:t>1.3 float </a:t>
            </a:r>
            <a:r>
              <a:rPr lang="ko-KR" altLang="en-US" b="1"/>
              <a:t>속성으로 레이아웃 작업하기</a:t>
            </a:r>
          </a:p>
        </p:txBody>
      </p:sp>
      <p:pic>
        <p:nvPicPr>
          <p:cNvPr id="17412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-243408"/>
            <a:ext cx="4968552" cy="69340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3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6597352"/>
            <a:ext cx="3959225" cy="17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4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7096" y="-30913"/>
            <a:ext cx="4967232" cy="69162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그림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6809" y="255520"/>
            <a:ext cx="4337191" cy="18433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78577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제목 2"/>
          <p:cNvSpPr>
            <a:spLocks noGrp="1"/>
          </p:cNvSpPr>
          <p:nvPr>
            <p:ph type="title"/>
          </p:nvPr>
        </p:nvSpPr>
        <p:spPr>
          <a:xfrm>
            <a:off x="250825" y="104775"/>
            <a:ext cx="7561263" cy="407988"/>
          </a:xfrm>
        </p:spPr>
        <p:txBody>
          <a:bodyPr/>
          <a:lstStyle/>
          <a:p>
            <a:r>
              <a:rPr lang="en-US" altLang="ko-KR" smtClean="0"/>
              <a:t>2. </a:t>
            </a:r>
            <a:r>
              <a:rPr lang="ko-KR" altLang="en-US" smtClean="0"/>
              <a:t>상품 레이아웃</a:t>
            </a:r>
          </a:p>
        </p:txBody>
      </p:sp>
      <p:sp>
        <p:nvSpPr>
          <p:cNvPr id="19459" name="TextBox 4"/>
          <p:cNvSpPr txBox="1">
            <a:spLocks noChangeArrowheads="1"/>
          </p:cNvSpPr>
          <p:nvPr/>
        </p:nvSpPr>
        <p:spPr bwMode="auto">
          <a:xfrm>
            <a:off x="684213" y="620713"/>
            <a:ext cx="4751387" cy="360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9pPr>
          </a:lstStyle>
          <a:p>
            <a:r>
              <a:rPr lang="en-US" altLang="ko-KR" b="1"/>
              <a:t>2.1 </a:t>
            </a:r>
            <a:r>
              <a:rPr lang="ko-KR" altLang="en-US" b="1"/>
              <a:t>상품 레이아웃</a:t>
            </a:r>
          </a:p>
        </p:txBody>
      </p:sp>
      <p:pic>
        <p:nvPicPr>
          <p:cNvPr id="19460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849814" cy="6237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1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65304"/>
            <a:ext cx="6832150" cy="5040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2" name="그림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1954" y="0"/>
            <a:ext cx="568651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7835" y="0"/>
            <a:ext cx="3138489" cy="31913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67381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제목 2"/>
          <p:cNvSpPr>
            <a:spLocks noGrp="1"/>
          </p:cNvSpPr>
          <p:nvPr>
            <p:ph type="title"/>
          </p:nvPr>
        </p:nvSpPr>
        <p:spPr>
          <a:xfrm>
            <a:off x="250825" y="104775"/>
            <a:ext cx="7561263" cy="407988"/>
          </a:xfrm>
        </p:spPr>
        <p:txBody>
          <a:bodyPr/>
          <a:lstStyle/>
          <a:p>
            <a:r>
              <a:rPr lang="en-US" altLang="ko-KR" smtClean="0"/>
              <a:t>2. </a:t>
            </a:r>
            <a:r>
              <a:rPr lang="ko-KR" altLang="en-US" smtClean="0"/>
              <a:t>상품 레이아웃</a:t>
            </a:r>
          </a:p>
        </p:txBody>
      </p:sp>
      <p:sp>
        <p:nvSpPr>
          <p:cNvPr id="20483" name="TextBox 4"/>
          <p:cNvSpPr txBox="1">
            <a:spLocks noChangeArrowheads="1"/>
          </p:cNvSpPr>
          <p:nvPr/>
        </p:nvSpPr>
        <p:spPr bwMode="auto">
          <a:xfrm>
            <a:off x="684213" y="620713"/>
            <a:ext cx="4751387" cy="360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9pPr>
          </a:lstStyle>
          <a:p>
            <a:r>
              <a:rPr lang="en-US" altLang="ko-KR" b="1"/>
              <a:t>2.1 </a:t>
            </a:r>
            <a:r>
              <a:rPr lang="ko-KR" altLang="en-US" b="1"/>
              <a:t>상품 레이아웃</a:t>
            </a:r>
          </a:p>
        </p:txBody>
      </p:sp>
      <p:pic>
        <p:nvPicPr>
          <p:cNvPr id="20484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461233" cy="22048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5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35886"/>
            <a:ext cx="6228184" cy="49221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6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9488" y="1647825"/>
            <a:ext cx="3960812" cy="4027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50715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06FloatReset</a:t>
            </a:r>
          </a:p>
          <a:p>
            <a:pPr>
              <a:buNone/>
            </a:pP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08840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07504" y="1196752"/>
            <a:ext cx="7848872" cy="446449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내용 개체 틀 3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72008" y="44624"/>
            <a:ext cx="8676456" cy="674136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2. float </a:t>
            </a:r>
            <a:r>
              <a:rPr lang="ko-KR" altLang="en-US" dirty="0" smtClean="0"/>
              <a:t>속성</a:t>
            </a:r>
            <a:endParaRPr lang="ko-KR" altLang="en-US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0" y="0"/>
            <a:ext cx="4527550" cy="257175"/>
          </a:xfrm>
          <a:prstGeom prst="rect">
            <a:avLst/>
          </a:prstGeom>
        </p:spPr>
        <p:txBody>
          <a:bodyPr anchor="ctr">
            <a:normAutofit fontScale="40000" lnSpcReduction="20000"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fontAlgn="auto">
              <a:spcAft>
                <a:spcPts val="0"/>
              </a:spcAft>
              <a:defRPr/>
            </a:pPr>
            <a:r>
              <a:rPr kumimoji="0" lang="en-US" altLang="ko-KR" b="1" dirty="0" smtClean="0">
                <a:solidFill>
                  <a:schemeClr val="bg1"/>
                </a:solidFill>
              </a:rPr>
              <a:t>04 </a:t>
            </a:r>
            <a:r>
              <a:rPr kumimoji="0" lang="ko-KR" altLang="en-US" b="1" dirty="0" smtClean="0">
                <a:solidFill>
                  <a:schemeClr val="bg1"/>
                </a:solidFill>
              </a:rPr>
              <a:t>레이아웃 속성</a:t>
            </a:r>
            <a:endParaRPr kumimoji="0" lang="ko-KR" altLang="en-US" b="1" dirty="0">
              <a:solidFill>
                <a:schemeClr val="bg1"/>
              </a:solidFill>
            </a:endParaRPr>
          </a:p>
        </p:txBody>
      </p:sp>
      <p:sp>
        <p:nvSpPr>
          <p:cNvPr id="6" name="내용 개체 틀 1"/>
          <p:cNvSpPr>
            <a:spLocks noGrp="1"/>
          </p:cNvSpPr>
          <p:nvPr>
            <p:ph idx="1"/>
          </p:nvPr>
        </p:nvSpPr>
        <p:spPr>
          <a:xfrm>
            <a:off x="251520" y="980728"/>
            <a:ext cx="8784976" cy="792088"/>
          </a:xfrm>
        </p:spPr>
        <p:txBody>
          <a:bodyPr/>
          <a:lstStyle/>
          <a:p>
            <a:r>
              <a:rPr lang="en-US" altLang="ko-KR" dirty="0" smtClean="0"/>
              <a:t>float </a:t>
            </a:r>
            <a:endParaRPr lang="en-US" altLang="ko-KR" dirty="0"/>
          </a:p>
          <a:p>
            <a:pPr lvl="1"/>
            <a:r>
              <a:rPr lang="ko-KR" altLang="en-US" dirty="0" smtClean="0"/>
              <a:t>화면을 구성하는 요소 간의 관계를 고려하여 각 요소를 배치하는 방법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933576"/>
            <a:ext cx="6352223" cy="2691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904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내용 개체 틀 3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51520" y="836712"/>
            <a:ext cx="8553450" cy="51625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아래를 검색해서 사용해보자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755576" y="1556792"/>
            <a:ext cx="5184576" cy="460851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atinLnBrk="0"/>
            <a:r>
              <a:rPr lang="en-US" altLang="ko-KR" sz="300" dirty="0" smtClean="0"/>
              <a:t> </a:t>
            </a:r>
            <a:endParaRPr lang="ko-KR" altLang="ko-KR" sz="300" dirty="0" smtClean="0"/>
          </a:p>
          <a:p>
            <a:pPr latinLnBrk="0"/>
            <a:r>
              <a:rPr lang="en-US" altLang="ko-KR" sz="300" dirty="0" smtClean="0"/>
              <a:t>html, body, div, span, object, </a:t>
            </a:r>
            <a:r>
              <a:rPr lang="en-US" altLang="ko-KR" sz="300" dirty="0" err="1" smtClean="0"/>
              <a:t>iframe</a:t>
            </a:r>
            <a:r>
              <a:rPr lang="en-US" altLang="ko-KR" sz="300" dirty="0" smtClean="0"/>
              <a:t>,</a:t>
            </a:r>
            <a:br>
              <a:rPr lang="en-US" altLang="ko-KR" sz="300" dirty="0" smtClean="0"/>
            </a:br>
            <a:r>
              <a:rPr lang="en-US" altLang="ko-KR" sz="300" dirty="0" smtClean="0"/>
              <a:t>h1, h2, h3, h4, h5, h6, p, </a:t>
            </a:r>
            <a:r>
              <a:rPr lang="en-US" altLang="ko-KR" sz="300" dirty="0" err="1" smtClean="0"/>
              <a:t>blockquote</a:t>
            </a:r>
            <a:r>
              <a:rPr lang="en-US" altLang="ko-KR" sz="300" dirty="0" smtClean="0"/>
              <a:t>, pre,</a:t>
            </a:r>
            <a:br>
              <a:rPr lang="en-US" altLang="ko-KR" sz="300" dirty="0" smtClean="0"/>
            </a:br>
            <a:r>
              <a:rPr lang="en-US" altLang="ko-KR" sz="300" dirty="0" err="1" smtClean="0"/>
              <a:t>abbr</a:t>
            </a:r>
            <a:r>
              <a:rPr lang="en-US" altLang="ko-KR" sz="300" dirty="0" smtClean="0"/>
              <a:t>, address, cite, code,</a:t>
            </a:r>
            <a:br>
              <a:rPr lang="en-US" altLang="ko-KR" sz="300" dirty="0" smtClean="0"/>
            </a:br>
            <a:r>
              <a:rPr lang="en-US" altLang="ko-KR" sz="300" dirty="0" smtClean="0"/>
              <a:t>del, </a:t>
            </a:r>
            <a:r>
              <a:rPr lang="en-US" altLang="ko-KR" sz="300" dirty="0" err="1" smtClean="0"/>
              <a:t>dfn</a:t>
            </a:r>
            <a:r>
              <a:rPr lang="en-US" altLang="ko-KR" sz="300" dirty="0" smtClean="0"/>
              <a:t>, </a:t>
            </a:r>
            <a:r>
              <a:rPr lang="en-US" altLang="ko-KR" sz="300" dirty="0" err="1" smtClean="0"/>
              <a:t>em</a:t>
            </a:r>
            <a:r>
              <a:rPr lang="en-US" altLang="ko-KR" sz="300" dirty="0" smtClean="0"/>
              <a:t>, </a:t>
            </a:r>
            <a:r>
              <a:rPr lang="en-US" altLang="ko-KR" sz="300" dirty="0" err="1" smtClean="0"/>
              <a:t>img</a:t>
            </a:r>
            <a:r>
              <a:rPr lang="en-US" altLang="ko-KR" sz="300" dirty="0" smtClean="0"/>
              <a:t>, ins, </a:t>
            </a:r>
            <a:r>
              <a:rPr lang="en-US" altLang="ko-KR" sz="300" dirty="0" err="1" smtClean="0"/>
              <a:t>kbd</a:t>
            </a:r>
            <a:r>
              <a:rPr lang="en-US" altLang="ko-KR" sz="300" dirty="0" smtClean="0"/>
              <a:t>, q, </a:t>
            </a:r>
            <a:r>
              <a:rPr lang="en-US" altLang="ko-KR" sz="300" dirty="0" err="1" smtClean="0"/>
              <a:t>samp</a:t>
            </a:r>
            <a:r>
              <a:rPr lang="en-US" altLang="ko-KR" sz="300" dirty="0" smtClean="0"/>
              <a:t>,</a:t>
            </a:r>
            <a:br>
              <a:rPr lang="en-US" altLang="ko-KR" sz="300" dirty="0" smtClean="0"/>
            </a:br>
            <a:r>
              <a:rPr lang="en-US" altLang="ko-KR" sz="300" dirty="0" smtClean="0"/>
              <a:t>small, strong, sub, sup, </a:t>
            </a:r>
            <a:r>
              <a:rPr lang="en-US" altLang="ko-KR" sz="300" dirty="0" err="1" smtClean="0"/>
              <a:t>var</a:t>
            </a:r>
            <a:r>
              <a:rPr lang="en-US" altLang="ko-KR" sz="300" dirty="0" smtClean="0"/>
              <a:t>,</a:t>
            </a:r>
            <a:br>
              <a:rPr lang="en-US" altLang="ko-KR" sz="300" dirty="0" smtClean="0"/>
            </a:br>
            <a:r>
              <a:rPr lang="en-US" altLang="ko-KR" sz="300" dirty="0" smtClean="0"/>
              <a:t>b, </a:t>
            </a:r>
            <a:r>
              <a:rPr lang="en-US" altLang="ko-KR" sz="300" dirty="0" err="1" smtClean="0"/>
              <a:t>i</a:t>
            </a:r>
            <a:r>
              <a:rPr lang="en-US" altLang="ko-KR" sz="300" dirty="0" smtClean="0"/>
              <a:t>,</a:t>
            </a:r>
            <a:br>
              <a:rPr lang="en-US" altLang="ko-KR" sz="300" dirty="0" smtClean="0"/>
            </a:br>
            <a:r>
              <a:rPr lang="en-US" altLang="ko-KR" sz="300" dirty="0" smtClean="0"/>
              <a:t>dl, </a:t>
            </a:r>
            <a:r>
              <a:rPr lang="en-US" altLang="ko-KR" sz="300" dirty="0" err="1" smtClean="0"/>
              <a:t>dt</a:t>
            </a:r>
            <a:r>
              <a:rPr lang="en-US" altLang="ko-KR" sz="300" dirty="0" smtClean="0"/>
              <a:t>, </a:t>
            </a:r>
            <a:r>
              <a:rPr lang="en-US" altLang="ko-KR" sz="300" dirty="0" err="1" smtClean="0"/>
              <a:t>dd</a:t>
            </a:r>
            <a:r>
              <a:rPr lang="en-US" altLang="ko-KR" sz="300" dirty="0" smtClean="0"/>
              <a:t>, </a:t>
            </a:r>
            <a:r>
              <a:rPr lang="en-US" altLang="ko-KR" sz="300" dirty="0" err="1" smtClean="0"/>
              <a:t>ol</a:t>
            </a:r>
            <a:r>
              <a:rPr lang="en-US" altLang="ko-KR" sz="300" dirty="0" smtClean="0"/>
              <a:t>, </a:t>
            </a:r>
            <a:r>
              <a:rPr lang="en-US" altLang="ko-KR" sz="300" dirty="0" err="1" smtClean="0"/>
              <a:t>ul</a:t>
            </a:r>
            <a:r>
              <a:rPr lang="en-US" altLang="ko-KR" sz="300" dirty="0" smtClean="0"/>
              <a:t>, </a:t>
            </a:r>
            <a:r>
              <a:rPr lang="en-US" altLang="ko-KR" sz="300" dirty="0" err="1" smtClean="0"/>
              <a:t>li</a:t>
            </a:r>
            <a:r>
              <a:rPr lang="en-US" altLang="ko-KR" sz="300" dirty="0" smtClean="0"/>
              <a:t>,</a:t>
            </a:r>
            <a:br>
              <a:rPr lang="en-US" altLang="ko-KR" sz="300" dirty="0" smtClean="0"/>
            </a:br>
            <a:r>
              <a:rPr lang="en-US" altLang="ko-KR" sz="300" dirty="0" err="1" smtClean="0"/>
              <a:t>fieldset</a:t>
            </a:r>
            <a:r>
              <a:rPr lang="en-US" altLang="ko-KR" sz="300" dirty="0" smtClean="0"/>
              <a:t>, form, label, legend,</a:t>
            </a:r>
            <a:br>
              <a:rPr lang="en-US" altLang="ko-KR" sz="300" dirty="0" smtClean="0"/>
            </a:br>
            <a:r>
              <a:rPr lang="en-US" altLang="ko-KR" sz="300" dirty="0" smtClean="0"/>
              <a:t>table, caption, </a:t>
            </a:r>
            <a:r>
              <a:rPr lang="en-US" altLang="ko-KR" sz="300" dirty="0" err="1" smtClean="0"/>
              <a:t>tbody</a:t>
            </a:r>
            <a:r>
              <a:rPr lang="en-US" altLang="ko-KR" sz="300" dirty="0" smtClean="0"/>
              <a:t>, </a:t>
            </a:r>
            <a:r>
              <a:rPr lang="en-US" altLang="ko-KR" sz="300" dirty="0" err="1" smtClean="0"/>
              <a:t>tfoot</a:t>
            </a:r>
            <a:r>
              <a:rPr lang="en-US" altLang="ko-KR" sz="300" dirty="0" smtClean="0"/>
              <a:t>, </a:t>
            </a:r>
            <a:r>
              <a:rPr lang="en-US" altLang="ko-KR" sz="300" dirty="0" err="1" smtClean="0"/>
              <a:t>thead</a:t>
            </a:r>
            <a:r>
              <a:rPr lang="en-US" altLang="ko-KR" sz="300" dirty="0" smtClean="0"/>
              <a:t>, </a:t>
            </a:r>
            <a:r>
              <a:rPr lang="en-US" altLang="ko-KR" sz="300" dirty="0" err="1" smtClean="0"/>
              <a:t>tr</a:t>
            </a:r>
            <a:r>
              <a:rPr lang="en-US" altLang="ko-KR" sz="300" dirty="0" smtClean="0"/>
              <a:t>, </a:t>
            </a:r>
            <a:r>
              <a:rPr lang="en-US" altLang="ko-KR" sz="300" dirty="0" err="1" smtClean="0"/>
              <a:t>th</a:t>
            </a:r>
            <a:r>
              <a:rPr lang="en-US" altLang="ko-KR" sz="300" dirty="0" smtClean="0"/>
              <a:t>, td,</a:t>
            </a:r>
            <a:br>
              <a:rPr lang="en-US" altLang="ko-KR" sz="300" dirty="0" smtClean="0"/>
            </a:br>
            <a:r>
              <a:rPr lang="en-US" altLang="ko-KR" sz="300" dirty="0" smtClean="0"/>
              <a:t>article, aside, canvas, details, </a:t>
            </a:r>
            <a:r>
              <a:rPr lang="en-US" altLang="ko-KR" sz="300" dirty="0" err="1" smtClean="0"/>
              <a:t>figcaption</a:t>
            </a:r>
            <a:r>
              <a:rPr lang="en-US" altLang="ko-KR" sz="300" dirty="0" smtClean="0"/>
              <a:t>, figure, </a:t>
            </a:r>
            <a:br>
              <a:rPr lang="en-US" altLang="ko-KR" sz="300" dirty="0" smtClean="0"/>
            </a:br>
            <a:r>
              <a:rPr lang="en-US" altLang="ko-KR" sz="300" dirty="0" smtClean="0"/>
              <a:t>footer, header, </a:t>
            </a:r>
            <a:r>
              <a:rPr lang="en-US" altLang="ko-KR" sz="300" dirty="0" err="1" smtClean="0"/>
              <a:t>hgroup</a:t>
            </a:r>
            <a:r>
              <a:rPr lang="en-US" altLang="ko-KR" sz="300" dirty="0" smtClean="0"/>
              <a:t>, menu, </a:t>
            </a:r>
            <a:r>
              <a:rPr lang="en-US" altLang="ko-KR" sz="300" dirty="0" err="1" smtClean="0"/>
              <a:t>nav</a:t>
            </a:r>
            <a:r>
              <a:rPr lang="en-US" altLang="ko-KR" sz="300" dirty="0" smtClean="0"/>
              <a:t>, section, summary,</a:t>
            </a:r>
            <a:br>
              <a:rPr lang="en-US" altLang="ko-KR" sz="300" dirty="0" smtClean="0"/>
            </a:br>
            <a:r>
              <a:rPr lang="en-US" altLang="ko-KR" sz="300" dirty="0" smtClean="0"/>
              <a:t>time, mark, audio, video {</a:t>
            </a:r>
            <a:br>
              <a:rPr lang="en-US" altLang="ko-KR" sz="300" dirty="0" smtClean="0"/>
            </a:br>
            <a:r>
              <a:rPr lang="en-US" altLang="ko-KR" sz="300" dirty="0" smtClean="0"/>
              <a:t>margin:0;</a:t>
            </a:r>
            <a:br>
              <a:rPr lang="en-US" altLang="ko-KR" sz="300" dirty="0" smtClean="0"/>
            </a:br>
            <a:r>
              <a:rPr lang="en-US" altLang="ko-KR" sz="300" dirty="0" smtClean="0"/>
              <a:t>padding:0;</a:t>
            </a:r>
            <a:br>
              <a:rPr lang="en-US" altLang="ko-KR" sz="300" dirty="0" smtClean="0"/>
            </a:br>
            <a:r>
              <a:rPr lang="en-US" altLang="ko-KR" sz="300" dirty="0" smtClean="0"/>
              <a:t>border:0;</a:t>
            </a:r>
            <a:br>
              <a:rPr lang="en-US" altLang="ko-KR" sz="300" dirty="0" smtClean="0"/>
            </a:br>
            <a:r>
              <a:rPr lang="en-US" altLang="ko-KR" sz="300" dirty="0" smtClean="0"/>
              <a:t>outline:0;</a:t>
            </a:r>
            <a:br>
              <a:rPr lang="en-US" altLang="ko-KR" sz="300" dirty="0" smtClean="0"/>
            </a:br>
            <a:r>
              <a:rPr lang="en-US" altLang="ko-KR" sz="300" dirty="0" smtClean="0"/>
              <a:t>font-size:100%;</a:t>
            </a:r>
            <a:br>
              <a:rPr lang="en-US" altLang="ko-KR" sz="300" dirty="0" smtClean="0"/>
            </a:br>
            <a:r>
              <a:rPr lang="en-US" altLang="ko-KR" sz="300" dirty="0" smtClean="0"/>
              <a:t>vertical-</a:t>
            </a:r>
            <a:r>
              <a:rPr lang="en-US" altLang="ko-KR" sz="300" dirty="0" err="1" smtClean="0"/>
              <a:t>align:baseline</a:t>
            </a:r>
            <a:r>
              <a:rPr lang="en-US" altLang="ko-KR" sz="300" dirty="0" smtClean="0"/>
              <a:t>;</a:t>
            </a:r>
            <a:br>
              <a:rPr lang="en-US" altLang="ko-KR" sz="300" dirty="0" smtClean="0"/>
            </a:br>
            <a:r>
              <a:rPr lang="en-US" altLang="ko-KR" sz="300" dirty="0" err="1" smtClean="0"/>
              <a:t>background:transparent</a:t>
            </a:r>
            <a:r>
              <a:rPr lang="en-US" altLang="ko-KR" sz="300" dirty="0" smtClean="0"/>
              <a:t>;</a:t>
            </a:r>
            <a:br>
              <a:rPr lang="en-US" altLang="ko-KR" sz="300" dirty="0" smtClean="0"/>
            </a:br>
            <a:r>
              <a:rPr lang="en-US" altLang="ko-KR" sz="300" dirty="0" smtClean="0"/>
              <a:t>}</a:t>
            </a:r>
            <a:br>
              <a:rPr lang="en-US" altLang="ko-KR" sz="300" dirty="0" smtClean="0"/>
            </a:br>
            <a:r>
              <a:rPr lang="en-US" altLang="ko-KR" sz="300" dirty="0" smtClean="0"/>
              <a:t>body {</a:t>
            </a:r>
            <a:br>
              <a:rPr lang="en-US" altLang="ko-KR" sz="300" dirty="0" smtClean="0"/>
            </a:br>
            <a:r>
              <a:rPr lang="en-US" altLang="ko-KR" sz="300" dirty="0" smtClean="0"/>
              <a:t>line-height:1;</a:t>
            </a:r>
            <a:br>
              <a:rPr lang="en-US" altLang="ko-KR" sz="300" dirty="0" smtClean="0"/>
            </a:br>
            <a:r>
              <a:rPr lang="en-US" altLang="ko-KR" sz="300" dirty="0" smtClean="0"/>
              <a:t>}</a:t>
            </a:r>
            <a:br>
              <a:rPr lang="en-US" altLang="ko-KR" sz="300" dirty="0" smtClean="0"/>
            </a:br>
            <a:r>
              <a:rPr lang="en-US" altLang="ko-KR" sz="300" dirty="0" err="1" smtClean="0"/>
              <a:t>article,aside,details,figcaption,figure</a:t>
            </a:r>
            <a:r>
              <a:rPr lang="en-US" altLang="ko-KR" sz="300" dirty="0" smtClean="0"/>
              <a:t>,</a:t>
            </a:r>
            <a:br>
              <a:rPr lang="en-US" altLang="ko-KR" sz="300" dirty="0" smtClean="0"/>
            </a:br>
            <a:r>
              <a:rPr lang="en-US" altLang="ko-KR" sz="300" dirty="0" err="1" smtClean="0"/>
              <a:t>footer,header,hgroup,menu,nav,section</a:t>
            </a:r>
            <a:r>
              <a:rPr lang="en-US" altLang="ko-KR" sz="300" dirty="0" smtClean="0"/>
              <a:t> { </a:t>
            </a:r>
            <a:br>
              <a:rPr lang="en-US" altLang="ko-KR" sz="300" dirty="0" smtClean="0"/>
            </a:br>
            <a:r>
              <a:rPr lang="en-US" altLang="ko-KR" sz="300" dirty="0" err="1" smtClean="0"/>
              <a:t>display:block</a:t>
            </a:r>
            <a:r>
              <a:rPr lang="en-US" altLang="ko-KR" sz="300" dirty="0" smtClean="0"/>
              <a:t>;</a:t>
            </a:r>
            <a:br>
              <a:rPr lang="en-US" altLang="ko-KR" sz="300" dirty="0" smtClean="0"/>
            </a:br>
            <a:r>
              <a:rPr lang="en-US" altLang="ko-KR" sz="300" dirty="0" smtClean="0"/>
              <a:t>}</a:t>
            </a:r>
            <a:br>
              <a:rPr lang="en-US" altLang="ko-KR" sz="300" dirty="0" smtClean="0"/>
            </a:br>
            <a:r>
              <a:rPr lang="en-US" altLang="ko-KR" sz="300" dirty="0" err="1" smtClean="0"/>
              <a:t>nav</a:t>
            </a:r>
            <a:r>
              <a:rPr lang="en-US" altLang="ko-KR" sz="300" dirty="0" smtClean="0"/>
              <a:t> </a:t>
            </a:r>
            <a:r>
              <a:rPr lang="en-US" altLang="ko-KR" sz="300" dirty="0" err="1" smtClean="0"/>
              <a:t>ul</a:t>
            </a:r>
            <a:r>
              <a:rPr lang="en-US" altLang="ko-KR" sz="300" dirty="0" smtClean="0"/>
              <a:t> {</a:t>
            </a:r>
            <a:br>
              <a:rPr lang="en-US" altLang="ko-KR" sz="300" dirty="0" smtClean="0"/>
            </a:br>
            <a:r>
              <a:rPr lang="en-US" altLang="ko-KR" sz="300" dirty="0" smtClean="0"/>
              <a:t>list-</a:t>
            </a:r>
            <a:r>
              <a:rPr lang="en-US" altLang="ko-KR" sz="300" dirty="0" err="1" smtClean="0"/>
              <a:t>style:none</a:t>
            </a:r>
            <a:r>
              <a:rPr lang="en-US" altLang="ko-KR" sz="300" dirty="0" smtClean="0"/>
              <a:t>;</a:t>
            </a:r>
            <a:br>
              <a:rPr lang="en-US" altLang="ko-KR" sz="300" dirty="0" smtClean="0"/>
            </a:br>
            <a:r>
              <a:rPr lang="en-US" altLang="ko-KR" sz="300" dirty="0" smtClean="0"/>
              <a:t>}</a:t>
            </a:r>
            <a:br>
              <a:rPr lang="en-US" altLang="ko-KR" sz="300" dirty="0" smtClean="0"/>
            </a:br>
            <a:r>
              <a:rPr lang="en-US" altLang="ko-KR" sz="300" dirty="0" smtClean="0"/>
              <a:t/>
            </a:r>
            <a:br>
              <a:rPr lang="en-US" altLang="ko-KR" sz="300" dirty="0" smtClean="0"/>
            </a:br>
            <a:r>
              <a:rPr lang="en-US" altLang="ko-KR" sz="300" dirty="0" err="1" smtClean="0"/>
              <a:t>blockquote</a:t>
            </a:r>
            <a:r>
              <a:rPr lang="en-US" altLang="ko-KR" sz="300" dirty="0" smtClean="0"/>
              <a:t>, q {</a:t>
            </a:r>
            <a:br>
              <a:rPr lang="en-US" altLang="ko-KR" sz="300" dirty="0" smtClean="0"/>
            </a:br>
            <a:r>
              <a:rPr lang="en-US" altLang="ko-KR" sz="300" dirty="0" err="1" smtClean="0"/>
              <a:t>quotes:none</a:t>
            </a:r>
            <a:r>
              <a:rPr lang="en-US" altLang="ko-KR" sz="300" dirty="0" smtClean="0"/>
              <a:t>;</a:t>
            </a:r>
            <a:br>
              <a:rPr lang="en-US" altLang="ko-KR" sz="300" dirty="0" smtClean="0"/>
            </a:br>
            <a:r>
              <a:rPr lang="en-US" altLang="ko-KR" sz="300" dirty="0" smtClean="0"/>
              <a:t>}</a:t>
            </a:r>
            <a:br>
              <a:rPr lang="en-US" altLang="ko-KR" sz="300" dirty="0" smtClean="0"/>
            </a:br>
            <a:r>
              <a:rPr lang="en-US" altLang="ko-KR" sz="300" dirty="0" smtClean="0"/>
              <a:t/>
            </a:r>
            <a:br>
              <a:rPr lang="en-US" altLang="ko-KR" sz="300" dirty="0" smtClean="0"/>
            </a:br>
            <a:r>
              <a:rPr lang="en-US" altLang="ko-KR" sz="300" dirty="0" err="1" smtClean="0"/>
              <a:t>blockquote:before</a:t>
            </a:r>
            <a:r>
              <a:rPr lang="en-US" altLang="ko-KR" sz="300" dirty="0" smtClean="0"/>
              <a:t>, </a:t>
            </a:r>
            <a:r>
              <a:rPr lang="en-US" altLang="ko-KR" sz="300" dirty="0" err="1" smtClean="0"/>
              <a:t>blockquote:after</a:t>
            </a:r>
            <a:r>
              <a:rPr lang="en-US" altLang="ko-KR" sz="300" dirty="0" smtClean="0"/>
              <a:t>,</a:t>
            </a:r>
            <a:br>
              <a:rPr lang="en-US" altLang="ko-KR" sz="300" dirty="0" smtClean="0"/>
            </a:br>
            <a:r>
              <a:rPr lang="en-US" altLang="ko-KR" sz="300" dirty="0" smtClean="0"/>
              <a:t>q:before, q:after {</a:t>
            </a:r>
            <a:br>
              <a:rPr lang="en-US" altLang="ko-KR" sz="300" dirty="0" smtClean="0"/>
            </a:br>
            <a:r>
              <a:rPr lang="en-US" altLang="ko-KR" sz="300" dirty="0" smtClean="0"/>
              <a:t>content:'';</a:t>
            </a:r>
            <a:br>
              <a:rPr lang="en-US" altLang="ko-KR" sz="300" dirty="0" smtClean="0"/>
            </a:br>
            <a:r>
              <a:rPr lang="en-US" altLang="ko-KR" sz="300" dirty="0" err="1" smtClean="0"/>
              <a:t>content:none</a:t>
            </a:r>
            <a:r>
              <a:rPr lang="en-US" altLang="ko-KR" sz="300" dirty="0" smtClean="0"/>
              <a:t>;</a:t>
            </a:r>
            <a:br>
              <a:rPr lang="en-US" altLang="ko-KR" sz="300" dirty="0" smtClean="0"/>
            </a:br>
            <a:r>
              <a:rPr lang="en-US" altLang="ko-KR" sz="300" dirty="0" smtClean="0"/>
              <a:t>}</a:t>
            </a:r>
            <a:br>
              <a:rPr lang="en-US" altLang="ko-KR" sz="300" dirty="0" smtClean="0"/>
            </a:br>
            <a:r>
              <a:rPr lang="en-US" altLang="ko-KR" sz="300" dirty="0" smtClean="0"/>
              <a:t/>
            </a:r>
            <a:br>
              <a:rPr lang="en-US" altLang="ko-KR" sz="300" dirty="0" smtClean="0"/>
            </a:br>
            <a:r>
              <a:rPr lang="en-US" altLang="ko-KR" sz="300" dirty="0" smtClean="0"/>
              <a:t>a {</a:t>
            </a:r>
            <a:br>
              <a:rPr lang="en-US" altLang="ko-KR" sz="300" dirty="0" smtClean="0"/>
            </a:br>
            <a:r>
              <a:rPr lang="en-US" altLang="ko-KR" sz="300" dirty="0" smtClean="0"/>
              <a:t>margin:0;</a:t>
            </a:r>
            <a:br>
              <a:rPr lang="en-US" altLang="ko-KR" sz="300" dirty="0" smtClean="0"/>
            </a:br>
            <a:r>
              <a:rPr lang="en-US" altLang="ko-KR" sz="300" dirty="0" smtClean="0"/>
              <a:t>padding:0;</a:t>
            </a:r>
            <a:br>
              <a:rPr lang="en-US" altLang="ko-KR" sz="300" dirty="0" smtClean="0"/>
            </a:br>
            <a:r>
              <a:rPr lang="en-US" altLang="ko-KR" sz="300" dirty="0" smtClean="0"/>
              <a:t>font-size:100%;</a:t>
            </a:r>
            <a:br>
              <a:rPr lang="en-US" altLang="ko-KR" sz="300" dirty="0" smtClean="0"/>
            </a:br>
            <a:r>
              <a:rPr lang="en-US" altLang="ko-KR" sz="300" dirty="0" smtClean="0"/>
              <a:t>vertical-</a:t>
            </a:r>
            <a:r>
              <a:rPr lang="en-US" altLang="ko-KR" sz="300" dirty="0" err="1" smtClean="0"/>
              <a:t>align:baseline</a:t>
            </a:r>
            <a:r>
              <a:rPr lang="en-US" altLang="ko-KR" sz="300" dirty="0" smtClean="0"/>
              <a:t>;</a:t>
            </a:r>
            <a:br>
              <a:rPr lang="en-US" altLang="ko-KR" sz="300" dirty="0" smtClean="0"/>
            </a:br>
            <a:r>
              <a:rPr lang="en-US" altLang="ko-KR" sz="300" dirty="0" err="1" smtClean="0"/>
              <a:t>background:transparent</a:t>
            </a:r>
            <a:r>
              <a:rPr lang="en-US" altLang="ko-KR" sz="300" dirty="0" smtClean="0"/>
              <a:t>;</a:t>
            </a:r>
            <a:br>
              <a:rPr lang="en-US" altLang="ko-KR" sz="300" dirty="0" smtClean="0"/>
            </a:br>
            <a:r>
              <a:rPr lang="en-US" altLang="ko-KR" sz="300" dirty="0" smtClean="0"/>
              <a:t>}</a:t>
            </a:r>
            <a:br>
              <a:rPr lang="en-US" altLang="ko-KR" sz="300" dirty="0" smtClean="0"/>
            </a:br>
            <a:r>
              <a:rPr lang="en-US" altLang="ko-KR" sz="300" dirty="0" smtClean="0"/>
              <a:t>/* change </a:t>
            </a:r>
            <a:r>
              <a:rPr lang="en-US" altLang="ko-KR" sz="300" dirty="0" err="1" smtClean="0"/>
              <a:t>colours</a:t>
            </a:r>
            <a:r>
              <a:rPr lang="en-US" altLang="ko-KR" sz="300" dirty="0" smtClean="0"/>
              <a:t> to suit your needs */</a:t>
            </a:r>
            <a:br>
              <a:rPr lang="en-US" altLang="ko-KR" sz="300" dirty="0" smtClean="0"/>
            </a:br>
            <a:r>
              <a:rPr lang="en-US" altLang="ko-KR" sz="300" dirty="0" smtClean="0"/>
              <a:t>ins {</a:t>
            </a:r>
            <a:br>
              <a:rPr lang="en-US" altLang="ko-KR" sz="300" dirty="0" smtClean="0"/>
            </a:br>
            <a:r>
              <a:rPr lang="en-US" altLang="ko-KR" sz="300" dirty="0" smtClean="0"/>
              <a:t>background-color:#ff9;</a:t>
            </a:r>
            <a:br>
              <a:rPr lang="en-US" altLang="ko-KR" sz="300" dirty="0" smtClean="0"/>
            </a:br>
            <a:r>
              <a:rPr lang="en-US" altLang="ko-KR" sz="300" dirty="0" smtClean="0"/>
              <a:t>color:#000;</a:t>
            </a:r>
            <a:br>
              <a:rPr lang="en-US" altLang="ko-KR" sz="300" dirty="0" smtClean="0"/>
            </a:br>
            <a:r>
              <a:rPr lang="en-US" altLang="ko-KR" sz="300" dirty="0" smtClean="0"/>
              <a:t>text-</a:t>
            </a:r>
            <a:r>
              <a:rPr lang="en-US" altLang="ko-KR" sz="300" dirty="0" err="1" smtClean="0"/>
              <a:t>decoration:none</a:t>
            </a:r>
            <a:r>
              <a:rPr lang="en-US" altLang="ko-KR" sz="300" dirty="0" smtClean="0"/>
              <a:t>;</a:t>
            </a:r>
            <a:br>
              <a:rPr lang="en-US" altLang="ko-KR" sz="300" dirty="0" smtClean="0"/>
            </a:br>
            <a:r>
              <a:rPr lang="en-US" altLang="ko-KR" sz="300" dirty="0" smtClean="0"/>
              <a:t>}</a:t>
            </a:r>
            <a:br>
              <a:rPr lang="en-US" altLang="ko-KR" sz="300" dirty="0" smtClean="0"/>
            </a:br>
            <a:r>
              <a:rPr lang="en-US" altLang="ko-KR" sz="300" dirty="0" smtClean="0"/>
              <a:t/>
            </a:r>
            <a:br>
              <a:rPr lang="en-US" altLang="ko-KR" sz="300" dirty="0" smtClean="0"/>
            </a:br>
            <a:r>
              <a:rPr lang="en-US" altLang="ko-KR" sz="300" dirty="0" smtClean="0"/>
              <a:t>/* change </a:t>
            </a:r>
            <a:r>
              <a:rPr lang="en-US" altLang="ko-KR" sz="300" dirty="0" err="1" smtClean="0"/>
              <a:t>colours</a:t>
            </a:r>
            <a:r>
              <a:rPr lang="en-US" altLang="ko-KR" sz="300" dirty="0" smtClean="0"/>
              <a:t> to suit your needs */</a:t>
            </a:r>
            <a:br>
              <a:rPr lang="en-US" altLang="ko-KR" sz="300" dirty="0" smtClean="0"/>
            </a:br>
            <a:r>
              <a:rPr lang="en-US" altLang="ko-KR" sz="300" dirty="0" smtClean="0"/>
              <a:t>mark {</a:t>
            </a:r>
            <a:br>
              <a:rPr lang="en-US" altLang="ko-KR" sz="300" dirty="0" smtClean="0"/>
            </a:br>
            <a:r>
              <a:rPr lang="en-US" altLang="ko-KR" sz="300" dirty="0" smtClean="0"/>
              <a:t>background-color:#ff9;</a:t>
            </a:r>
            <a:br>
              <a:rPr lang="en-US" altLang="ko-KR" sz="300" dirty="0" smtClean="0"/>
            </a:br>
            <a:r>
              <a:rPr lang="en-US" altLang="ko-KR" sz="300" dirty="0" smtClean="0"/>
              <a:t>color:#000; </a:t>
            </a:r>
            <a:br>
              <a:rPr lang="en-US" altLang="ko-KR" sz="300" dirty="0" smtClean="0"/>
            </a:br>
            <a:r>
              <a:rPr lang="en-US" altLang="ko-KR" sz="300" dirty="0" smtClean="0"/>
              <a:t>font-</a:t>
            </a:r>
            <a:r>
              <a:rPr lang="en-US" altLang="ko-KR" sz="300" dirty="0" err="1" smtClean="0"/>
              <a:t>style:italic</a:t>
            </a:r>
            <a:r>
              <a:rPr lang="en-US" altLang="ko-KR" sz="300" dirty="0" smtClean="0"/>
              <a:t>;</a:t>
            </a:r>
            <a:br>
              <a:rPr lang="en-US" altLang="ko-KR" sz="300" dirty="0" smtClean="0"/>
            </a:br>
            <a:r>
              <a:rPr lang="en-US" altLang="ko-KR" sz="300" dirty="0" smtClean="0"/>
              <a:t>font-</a:t>
            </a:r>
            <a:r>
              <a:rPr lang="en-US" altLang="ko-KR" sz="300" dirty="0" err="1" smtClean="0"/>
              <a:t>weight:bold</a:t>
            </a:r>
            <a:r>
              <a:rPr lang="en-US" altLang="ko-KR" sz="300" dirty="0" smtClean="0"/>
              <a:t>;</a:t>
            </a:r>
            <a:br>
              <a:rPr lang="en-US" altLang="ko-KR" sz="300" dirty="0" smtClean="0"/>
            </a:br>
            <a:r>
              <a:rPr lang="en-US" altLang="ko-KR" sz="300" dirty="0" smtClean="0"/>
              <a:t>}</a:t>
            </a:r>
            <a:br>
              <a:rPr lang="en-US" altLang="ko-KR" sz="300" dirty="0" smtClean="0"/>
            </a:br>
            <a:r>
              <a:rPr lang="en-US" altLang="ko-KR" sz="300" dirty="0" smtClean="0"/>
              <a:t/>
            </a:r>
            <a:br>
              <a:rPr lang="en-US" altLang="ko-KR" sz="300" dirty="0" smtClean="0"/>
            </a:br>
            <a:r>
              <a:rPr lang="en-US" altLang="ko-KR" sz="300" dirty="0" smtClean="0"/>
              <a:t>del {</a:t>
            </a:r>
            <a:br>
              <a:rPr lang="en-US" altLang="ko-KR" sz="300" dirty="0" smtClean="0"/>
            </a:br>
            <a:r>
              <a:rPr lang="en-US" altLang="ko-KR" sz="300" dirty="0" smtClean="0"/>
              <a:t>text-decoration: line-through;</a:t>
            </a:r>
            <a:br>
              <a:rPr lang="en-US" altLang="ko-KR" sz="300" dirty="0" smtClean="0"/>
            </a:br>
            <a:r>
              <a:rPr lang="en-US" altLang="ko-KR" sz="300" dirty="0" smtClean="0"/>
              <a:t>}</a:t>
            </a:r>
            <a:br>
              <a:rPr lang="en-US" altLang="ko-KR" sz="300" dirty="0" smtClean="0"/>
            </a:br>
            <a:r>
              <a:rPr lang="en-US" altLang="ko-KR" sz="300" dirty="0" smtClean="0"/>
              <a:t/>
            </a:r>
            <a:br>
              <a:rPr lang="en-US" altLang="ko-KR" sz="300" dirty="0" smtClean="0"/>
            </a:br>
            <a:r>
              <a:rPr lang="en-US" altLang="ko-KR" sz="300" dirty="0" err="1" smtClean="0"/>
              <a:t>abbr</a:t>
            </a:r>
            <a:r>
              <a:rPr lang="en-US" altLang="ko-KR" sz="300" dirty="0" smtClean="0"/>
              <a:t>[title], </a:t>
            </a:r>
            <a:r>
              <a:rPr lang="en-US" altLang="ko-KR" sz="300" dirty="0" err="1" smtClean="0"/>
              <a:t>dfn</a:t>
            </a:r>
            <a:r>
              <a:rPr lang="en-US" altLang="ko-KR" sz="300" dirty="0" smtClean="0"/>
              <a:t>[title] {</a:t>
            </a:r>
            <a:br>
              <a:rPr lang="en-US" altLang="ko-KR" sz="300" dirty="0" smtClean="0"/>
            </a:br>
            <a:r>
              <a:rPr lang="en-US" altLang="ko-KR" sz="300" dirty="0" smtClean="0"/>
              <a:t>border-bottom:1px dotted;</a:t>
            </a:r>
            <a:br>
              <a:rPr lang="en-US" altLang="ko-KR" sz="300" dirty="0" smtClean="0"/>
            </a:br>
            <a:r>
              <a:rPr lang="en-US" altLang="ko-KR" sz="300" dirty="0" err="1" smtClean="0"/>
              <a:t>cursor:help</a:t>
            </a:r>
            <a:r>
              <a:rPr lang="en-US" altLang="ko-KR" sz="300" dirty="0" smtClean="0"/>
              <a:t>;</a:t>
            </a:r>
            <a:br>
              <a:rPr lang="en-US" altLang="ko-KR" sz="300" dirty="0" smtClean="0"/>
            </a:br>
            <a:r>
              <a:rPr lang="en-US" altLang="ko-KR" sz="300" dirty="0" smtClean="0"/>
              <a:t>}</a:t>
            </a:r>
            <a:br>
              <a:rPr lang="en-US" altLang="ko-KR" sz="300" dirty="0" smtClean="0"/>
            </a:br>
            <a:r>
              <a:rPr lang="en-US" altLang="ko-KR" sz="300" dirty="0" smtClean="0"/>
              <a:t/>
            </a:r>
            <a:br>
              <a:rPr lang="en-US" altLang="ko-KR" sz="300" dirty="0" smtClean="0"/>
            </a:br>
            <a:r>
              <a:rPr lang="en-US" altLang="ko-KR" sz="300" dirty="0" smtClean="0"/>
              <a:t>table {</a:t>
            </a:r>
            <a:br>
              <a:rPr lang="en-US" altLang="ko-KR" sz="300" dirty="0" smtClean="0"/>
            </a:br>
            <a:r>
              <a:rPr lang="en-US" altLang="ko-KR" sz="300" dirty="0" smtClean="0"/>
              <a:t>border-</a:t>
            </a:r>
            <a:r>
              <a:rPr lang="en-US" altLang="ko-KR" sz="300" dirty="0" err="1" smtClean="0"/>
              <a:t>collapse:collapse</a:t>
            </a:r>
            <a:r>
              <a:rPr lang="en-US" altLang="ko-KR" sz="300" dirty="0" smtClean="0"/>
              <a:t>;</a:t>
            </a:r>
            <a:br>
              <a:rPr lang="en-US" altLang="ko-KR" sz="300" dirty="0" smtClean="0"/>
            </a:br>
            <a:r>
              <a:rPr lang="en-US" altLang="ko-KR" sz="300" dirty="0" smtClean="0"/>
              <a:t>border-spacing:0;</a:t>
            </a:r>
            <a:br>
              <a:rPr lang="en-US" altLang="ko-KR" sz="300" dirty="0" smtClean="0"/>
            </a:br>
            <a:r>
              <a:rPr lang="en-US" altLang="ko-KR" sz="300" dirty="0" smtClean="0"/>
              <a:t>}</a:t>
            </a:r>
            <a:br>
              <a:rPr lang="en-US" altLang="ko-KR" sz="300" dirty="0" smtClean="0"/>
            </a:br>
            <a:r>
              <a:rPr lang="en-US" altLang="ko-KR" sz="300" dirty="0" smtClean="0"/>
              <a:t/>
            </a:r>
            <a:br>
              <a:rPr lang="en-US" altLang="ko-KR" sz="300" dirty="0" smtClean="0"/>
            </a:br>
            <a:r>
              <a:rPr lang="en-US" altLang="ko-KR" sz="300" dirty="0" smtClean="0"/>
              <a:t>/* change border </a:t>
            </a:r>
            <a:r>
              <a:rPr lang="en-US" altLang="ko-KR" sz="300" dirty="0" err="1" smtClean="0"/>
              <a:t>colour</a:t>
            </a:r>
            <a:r>
              <a:rPr lang="en-US" altLang="ko-KR" sz="300" dirty="0" smtClean="0"/>
              <a:t> to suit your needs */</a:t>
            </a:r>
            <a:br>
              <a:rPr lang="en-US" altLang="ko-KR" sz="300" dirty="0" smtClean="0"/>
            </a:br>
            <a:r>
              <a:rPr lang="en-US" altLang="ko-KR" sz="300" dirty="0" smtClean="0"/>
              <a:t>hr {</a:t>
            </a:r>
            <a:br>
              <a:rPr lang="en-US" altLang="ko-KR" sz="300" dirty="0" smtClean="0"/>
            </a:br>
            <a:r>
              <a:rPr lang="en-US" altLang="ko-KR" sz="300" dirty="0" err="1" smtClean="0"/>
              <a:t>display:block</a:t>
            </a:r>
            <a:r>
              <a:rPr lang="en-US" altLang="ko-KR" sz="300" dirty="0" smtClean="0"/>
              <a:t>;</a:t>
            </a:r>
            <a:br>
              <a:rPr lang="en-US" altLang="ko-KR" sz="300" dirty="0" smtClean="0"/>
            </a:br>
            <a:r>
              <a:rPr lang="en-US" altLang="ko-KR" sz="300" dirty="0" smtClean="0"/>
              <a:t>height:1px;</a:t>
            </a:r>
            <a:br>
              <a:rPr lang="en-US" altLang="ko-KR" sz="300" dirty="0" smtClean="0"/>
            </a:br>
            <a:r>
              <a:rPr lang="en-US" altLang="ko-KR" sz="300" dirty="0" smtClean="0"/>
              <a:t>border:0; </a:t>
            </a:r>
            <a:br>
              <a:rPr lang="en-US" altLang="ko-KR" sz="300" dirty="0" smtClean="0"/>
            </a:br>
            <a:r>
              <a:rPr lang="en-US" altLang="ko-KR" sz="300" dirty="0" smtClean="0"/>
              <a:t>border-top:1px solid #</a:t>
            </a:r>
            <a:r>
              <a:rPr lang="en-US" altLang="ko-KR" sz="300" dirty="0" err="1" smtClean="0"/>
              <a:t>cccccc</a:t>
            </a:r>
            <a:r>
              <a:rPr lang="en-US" altLang="ko-KR" sz="300" dirty="0" smtClean="0"/>
              <a:t>;</a:t>
            </a:r>
            <a:br>
              <a:rPr lang="en-US" altLang="ko-KR" sz="300" dirty="0" smtClean="0"/>
            </a:br>
            <a:r>
              <a:rPr lang="en-US" altLang="ko-KR" sz="300" dirty="0" smtClean="0"/>
              <a:t>margin:1em 0;</a:t>
            </a:r>
            <a:br>
              <a:rPr lang="en-US" altLang="ko-KR" sz="300" dirty="0" smtClean="0"/>
            </a:br>
            <a:r>
              <a:rPr lang="en-US" altLang="ko-KR" sz="300" dirty="0" smtClean="0"/>
              <a:t>padding:0;</a:t>
            </a:r>
            <a:br>
              <a:rPr lang="en-US" altLang="ko-KR" sz="300" dirty="0" smtClean="0"/>
            </a:br>
            <a:r>
              <a:rPr lang="en-US" altLang="ko-KR" sz="300" dirty="0" smtClean="0"/>
              <a:t>}</a:t>
            </a:r>
            <a:br>
              <a:rPr lang="en-US" altLang="ko-KR" sz="300" dirty="0" smtClean="0"/>
            </a:br>
            <a:r>
              <a:rPr lang="en-US" altLang="ko-KR" sz="300" dirty="0" smtClean="0"/>
              <a:t/>
            </a:r>
            <a:br>
              <a:rPr lang="en-US" altLang="ko-KR" sz="300" dirty="0" smtClean="0"/>
            </a:br>
            <a:r>
              <a:rPr lang="en-US" altLang="ko-KR" sz="300" dirty="0" smtClean="0"/>
              <a:t>input, select {</a:t>
            </a:r>
            <a:br>
              <a:rPr lang="en-US" altLang="ko-KR" sz="300" dirty="0" smtClean="0"/>
            </a:br>
            <a:r>
              <a:rPr lang="en-US" altLang="ko-KR" sz="300" dirty="0" smtClean="0"/>
              <a:t>vertical-</a:t>
            </a:r>
            <a:r>
              <a:rPr lang="en-US" altLang="ko-KR" sz="300" dirty="0" err="1" smtClean="0"/>
              <a:t>align:middle</a:t>
            </a:r>
            <a:r>
              <a:rPr lang="en-US" altLang="ko-KR" sz="300" dirty="0" smtClean="0"/>
              <a:t>;</a:t>
            </a:r>
            <a:br>
              <a:rPr lang="en-US" altLang="ko-KR" sz="300" dirty="0" smtClean="0"/>
            </a:br>
            <a:r>
              <a:rPr lang="en-US" altLang="ko-KR" sz="300" dirty="0" smtClean="0"/>
              <a:t>}</a:t>
            </a:r>
            <a:endParaRPr lang="ko-KR" altLang="en-US" sz="3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24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504" y="116632"/>
            <a:ext cx="7344816" cy="64844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349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6948" y="44624"/>
            <a:ext cx="8915214" cy="56886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451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836712"/>
            <a:ext cx="6667500" cy="3381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55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14438" y="1447800"/>
            <a:ext cx="6715125" cy="396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656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9592" y="1052736"/>
            <a:ext cx="6724650" cy="447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758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404664"/>
            <a:ext cx="8686883" cy="56166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861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260648"/>
            <a:ext cx="6686550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2000" dirty="0" smtClean="0"/>
              <a:t>2. float </a:t>
            </a:r>
            <a:r>
              <a:rPr lang="ko-KR" altLang="en-US" sz="2000" dirty="0" smtClean="0"/>
              <a:t>속성  </a:t>
            </a:r>
            <a:r>
              <a:rPr lang="en-US" altLang="ko-KR" sz="2000" dirty="0" err="1" smtClean="0"/>
              <a:t>img,img,Text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처리해야 데이터를 처리할 수 있다</a:t>
            </a:r>
            <a:r>
              <a:rPr lang="en-US" altLang="ko-KR" sz="2000" dirty="0" smtClean="0"/>
              <a:t>.</a:t>
            </a:r>
            <a:endParaRPr lang="ko-KR" altLang="en-US" sz="2000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0" y="0"/>
            <a:ext cx="4527550" cy="257175"/>
          </a:xfrm>
          <a:prstGeom prst="rect">
            <a:avLst/>
          </a:prstGeom>
        </p:spPr>
        <p:txBody>
          <a:bodyPr anchor="ctr">
            <a:normAutofit fontScale="40000" lnSpcReduction="20000"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fontAlgn="auto">
              <a:spcAft>
                <a:spcPts val="0"/>
              </a:spcAft>
              <a:defRPr/>
            </a:pPr>
            <a:r>
              <a:rPr kumimoji="0" lang="en-US" altLang="ko-KR" b="1" dirty="0" smtClean="0">
                <a:solidFill>
                  <a:schemeClr val="bg1"/>
                </a:solidFill>
              </a:rPr>
              <a:t>04 </a:t>
            </a:r>
            <a:r>
              <a:rPr kumimoji="0" lang="ko-KR" altLang="en-US" b="1" dirty="0" smtClean="0">
                <a:solidFill>
                  <a:schemeClr val="bg1"/>
                </a:solidFill>
              </a:rPr>
              <a:t>레이아웃 속성</a:t>
            </a:r>
            <a:endParaRPr kumimoji="0" lang="ko-KR" altLang="en-US" b="1" dirty="0">
              <a:solidFill>
                <a:schemeClr val="bg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95536" y="1052736"/>
            <a:ext cx="8352928" cy="360040"/>
          </a:xfrm>
          <a:prstGeom prst="rect">
            <a:avLst/>
          </a:prstGeom>
          <a:solidFill>
            <a:srgbClr val="FFC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ko-KR" sz="1100" b="1" dirty="0" smtClean="0">
                <a:solidFill>
                  <a:schemeClr val="tx1"/>
                </a:solidFill>
              </a:rPr>
              <a:t>예제 </a:t>
            </a:r>
            <a:r>
              <a:rPr lang="en-US" altLang="ko-KR" sz="1100" b="1" dirty="0" smtClean="0">
                <a:solidFill>
                  <a:schemeClr val="tx1"/>
                </a:solidFill>
              </a:rPr>
              <a:t>7-13 </a:t>
            </a:r>
            <a:r>
              <a:rPr lang="en-US" altLang="ko-KR" sz="1100" dirty="0">
                <a:solidFill>
                  <a:schemeClr val="tx1"/>
                </a:solidFill>
              </a:rPr>
              <a:t>float </a:t>
            </a:r>
            <a:r>
              <a:rPr lang="ko-KR" altLang="en-US" sz="1100" dirty="0">
                <a:solidFill>
                  <a:schemeClr val="tx1"/>
                </a:solidFill>
              </a:rPr>
              <a:t>속성 사용하기 </a:t>
            </a:r>
            <a:r>
              <a:rPr lang="ko-KR" altLang="en-US" sz="1100" dirty="0" smtClean="0">
                <a:solidFill>
                  <a:schemeClr val="tx1"/>
                </a:solidFill>
              </a:rPr>
              <a:t>                                                                                           </a:t>
            </a:r>
            <a:r>
              <a:rPr lang="en-US" altLang="ko-KR" sz="1100" dirty="0" smtClean="0">
                <a:solidFill>
                  <a:schemeClr val="tx1"/>
                </a:solidFill>
              </a:rPr>
              <a:t>ch07/13_FloatPosition.html</a:t>
            </a:r>
            <a:endParaRPr lang="ko-KR" altLang="ko-KR" sz="1100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95536" y="1412776"/>
            <a:ext cx="8344461" cy="2808312"/>
          </a:xfrm>
          <a:prstGeom prst="rect">
            <a:avLst/>
          </a:prstGeom>
          <a:noFill/>
          <a:ln w="63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head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style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 dirty="0" err="1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img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float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right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margin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0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0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10px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10px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ko-KR" altLang="en-US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style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head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body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ko-KR" altLang="en-US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float </a:t>
            </a:r>
            <a:r>
              <a:rPr lang="ko-KR" altLang="en-US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속성은 웹 문서의 레이아웃을 설계하는 과정에서 많이 사용하는 속성입니다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ko-KR" altLang="en-US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&gt;&lt;</a:t>
            </a:r>
            <a:r>
              <a:rPr lang="en-US" altLang="ko-KR" sz="1100" dirty="0" err="1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img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 dirty="0" err="1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src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="pic1.jpg"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alt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="image"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width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="140"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height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="140"&gt;</a:t>
            </a:r>
            <a:endParaRPr lang="en-US" altLang="ko-KR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ko-KR" altLang="en-US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float </a:t>
            </a:r>
            <a:r>
              <a:rPr lang="ko-KR" altLang="en-US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속성은 특정 요소를 떠 있게 해줍니다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 </a:t>
            </a:r>
            <a:r>
              <a:rPr lang="ko-KR" altLang="en-US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여기서 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'</a:t>
            </a:r>
            <a:r>
              <a:rPr lang="ko-KR" altLang="en-US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떠 있다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'</a:t>
            </a:r>
            <a:r>
              <a:rPr lang="ko-KR" altLang="en-US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라는 말의 의미는 특정 요소가 기본 레이아웃에서 벗어나 </a:t>
            </a:r>
            <a:r>
              <a:rPr lang="en-US" altLang="ko-KR" sz="11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/>
            </a:r>
            <a:br>
              <a:rPr lang="en-US" altLang="ko-KR" sz="11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</a:br>
            <a:r>
              <a:rPr lang="en-US" altLang="ko-KR" sz="11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ko-KR" altLang="en-US" sz="11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웹 </a:t>
            </a:r>
            <a:r>
              <a:rPr lang="ko-KR" altLang="en-US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문서의 왼쪽이나 오른쪽에 이동하는 것을 말합니다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 float </a:t>
            </a:r>
            <a:r>
              <a:rPr lang="ko-KR" altLang="en-US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속성은 복잡한 형태의 레이아웃을 구성하는 데 필요한 </a:t>
            </a:r>
            <a:r>
              <a:rPr lang="ko-KR" altLang="en-US" sz="11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핵</a:t>
            </a:r>
            <a:r>
              <a:rPr lang="en-US" altLang="ko-KR" sz="11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/>
            </a:r>
            <a:br>
              <a:rPr lang="en-US" altLang="ko-KR" sz="11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</a:br>
            <a:r>
              <a:rPr lang="en-US" altLang="ko-KR" sz="11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ko-KR" altLang="en-US" sz="11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심 속성으로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ko-KR" altLang="en-US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특정 요소가 주변 요소와 자연스럽게 어울리도록 해줍니다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 </a:t>
            </a:r>
            <a:r>
              <a:rPr lang="ko-KR" altLang="en-US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주의할 점은 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float </a:t>
            </a:r>
            <a:r>
              <a:rPr lang="ko-KR" altLang="en-US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속성을 사용할 때 </a:t>
            </a:r>
            <a:r>
              <a:rPr lang="ko-KR" altLang="en-US" sz="11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요소의</a:t>
            </a:r>
            <a:r>
              <a:rPr lang="en-US" altLang="ko-KR" sz="11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/>
            </a:r>
            <a:br>
              <a:rPr lang="en-US" altLang="ko-KR" sz="11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</a:br>
            <a:r>
              <a:rPr lang="en-US" altLang="ko-KR" sz="11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</a:t>
            </a:r>
            <a:r>
              <a:rPr lang="ko-KR" altLang="en-US" sz="11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ko-KR" altLang="en-US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위치가 고정되면 안 되기 때문에 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position </a:t>
            </a:r>
            <a:r>
              <a:rPr lang="ko-KR" altLang="en-US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속성의 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absolute</a:t>
            </a:r>
            <a:r>
              <a:rPr lang="ko-KR" altLang="en-US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를 사용하면 안 됩니다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ko-KR" altLang="en-US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body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 b="1" dirty="0" smtClean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896" y="4293096"/>
            <a:ext cx="3983355" cy="2057400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8884" y="4365104"/>
            <a:ext cx="3018159" cy="14923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52270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963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332656"/>
            <a:ext cx="7927522" cy="55446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7065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332656"/>
            <a:ext cx="6829425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7168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260648"/>
            <a:ext cx="7541964" cy="62646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7270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0"/>
            <a:ext cx="6819303" cy="67413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7373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260648"/>
            <a:ext cx="7582381" cy="63367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7475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568" y="692696"/>
            <a:ext cx="6396849" cy="5329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7577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7308304" cy="64736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내용 개체 틀 3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79512" y="188640"/>
            <a:ext cx="4139952" cy="3212976"/>
          </a:xfrm>
          <a:prstGeom prst="rect">
            <a:avLst/>
          </a:prstGeom>
        </p:spPr>
      </p:pic>
      <p:pic>
        <p:nvPicPr>
          <p:cNvPr id="5" name="그림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572000" y="0"/>
            <a:ext cx="3933825" cy="3105150"/>
          </a:xfrm>
          <a:prstGeom prst="rect">
            <a:avLst/>
          </a:prstGeom>
        </p:spPr>
      </p:pic>
      <p:pic>
        <p:nvPicPr>
          <p:cNvPr id="6" name="그림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7504" y="3429000"/>
            <a:ext cx="4176464" cy="2952328"/>
          </a:xfrm>
          <a:prstGeom prst="rect">
            <a:avLst/>
          </a:prstGeom>
        </p:spPr>
      </p:pic>
      <p:pic>
        <p:nvPicPr>
          <p:cNvPr id="7" name="그림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644008" y="3573016"/>
            <a:ext cx="4156720" cy="2442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01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404664"/>
            <a:ext cx="4171950" cy="3581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467544" y="-99392"/>
            <a:ext cx="8496944" cy="81253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/>
              <a:t>&lt;!DOCTYPE HTML&gt;</a:t>
            </a:r>
          </a:p>
          <a:p>
            <a:r>
              <a:rPr lang="en-US" altLang="ko-KR" dirty="0" smtClean="0"/>
              <a:t>&lt;html&gt;</a:t>
            </a:r>
          </a:p>
          <a:p>
            <a:r>
              <a:rPr lang="en-US" altLang="ko-KR" dirty="0" smtClean="0"/>
              <a:t>&lt;head&gt;</a:t>
            </a:r>
          </a:p>
          <a:p>
            <a:r>
              <a:rPr lang="en-US" altLang="ko-KR" dirty="0" smtClean="0"/>
              <a:t>&lt;meta http-equiv="Content-Type" content="text/html; </a:t>
            </a:r>
            <a:r>
              <a:rPr lang="en-US" altLang="ko-KR" dirty="0" err="1" smtClean="0"/>
              <a:t>charset</a:t>
            </a:r>
            <a:r>
              <a:rPr lang="en-US" altLang="ko-KR" dirty="0" smtClean="0"/>
              <a:t>=utf-8"&gt;</a:t>
            </a:r>
          </a:p>
          <a:p>
            <a:r>
              <a:rPr lang="en-US" altLang="ko-KR" dirty="0" smtClean="0"/>
              <a:t>&lt;title&gt;css3 - </a:t>
            </a:r>
            <a:r>
              <a:rPr lang="en-US" altLang="ko-KR" dirty="0" err="1" smtClean="0"/>
              <a:t>rgb,rgba,hsla,hsl</a:t>
            </a:r>
            <a:r>
              <a:rPr lang="en-US" altLang="ko-KR" dirty="0" smtClean="0"/>
              <a:t> </a:t>
            </a:r>
            <a:r>
              <a:rPr lang="ko-KR" altLang="en-US" dirty="0" smtClean="0"/>
              <a:t>테스트</a:t>
            </a:r>
            <a:r>
              <a:rPr lang="en-US" altLang="ko-KR" dirty="0" smtClean="0"/>
              <a:t>&lt;/title&gt;</a:t>
            </a:r>
          </a:p>
          <a:p>
            <a:r>
              <a:rPr lang="en-US" altLang="ko-KR" dirty="0" smtClean="0"/>
              <a:t>&lt;style type="text/</a:t>
            </a:r>
            <a:r>
              <a:rPr lang="en-US" altLang="ko-KR" dirty="0" err="1" smtClean="0"/>
              <a:t>css</a:t>
            </a:r>
            <a:r>
              <a:rPr lang="en-US" altLang="ko-KR" dirty="0" smtClean="0"/>
              <a:t>"&gt;</a:t>
            </a:r>
          </a:p>
          <a:p>
            <a:r>
              <a:rPr lang="en-US" altLang="ko-KR" dirty="0" smtClean="0"/>
              <a:t>#box1{</a:t>
            </a:r>
          </a:p>
          <a:p>
            <a:r>
              <a:rPr lang="en-US" altLang="ko-KR" dirty="0" smtClean="0"/>
              <a:t>width:400px;</a:t>
            </a:r>
          </a:p>
          <a:p>
            <a:r>
              <a:rPr lang="en-US" altLang="ko-KR" dirty="0" smtClean="0"/>
              <a:t>height:400px;</a:t>
            </a:r>
          </a:p>
          <a:p>
            <a:r>
              <a:rPr lang="en-US" altLang="ko-KR" dirty="0" smtClean="0"/>
              <a:t>border:10px solid#000000;</a:t>
            </a:r>
          </a:p>
          <a:p>
            <a:r>
              <a:rPr lang="en-US" altLang="ko-KR" dirty="0" smtClean="0"/>
              <a:t>margin:10px;</a:t>
            </a:r>
          </a:p>
          <a:p>
            <a:r>
              <a:rPr lang="en-US" altLang="ko-KR" dirty="0" err="1" smtClean="0"/>
              <a:t>float:left</a:t>
            </a:r>
            <a:r>
              <a:rPr lang="en-US" altLang="ko-KR" dirty="0" smtClean="0"/>
              <a:t>;</a:t>
            </a:r>
          </a:p>
          <a:p>
            <a:r>
              <a:rPr lang="en-US" altLang="ko-KR" dirty="0" smtClean="0"/>
              <a:t>}	</a:t>
            </a:r>
          </a:p>
          <a:p>
            <a:r>
              <a:rPr lang="en-US" altLang="ko-KR" dirty="0" smtClean="0"/>
              <a:t>#box2{</a:t>
            </a:r>
          </a:p>
          <a:p>
            <a:r>
              <a:rPr lang="en-US" altLang="ko-KR" dirty="0" smtClean="0"/>
              <a:t>width:100px;</a:t>
            </a:r>
          </a:p>
          <a:p>
            <a:r>
              <a:rPr lang="en-US" altLang="ko-KR" dirty="0" smtClean="0"/>
              <a:t>height:100px;</a:t>
            </a:r>
          </a:p>
          <a:p>
            <a:r>
              <a:rPr lang="en-US" altLang="ko-KR" dirty="0" smtClean="0"/>
              <a:t>border:10px solid#000000;</a:t>
            </a:r>
          </a:p>
          <a:p>
            <a:r>
              <a:rPr lang="en-US" altLang="ko-KR" dirty="0" smtClean="0"/>
              <a:t>margin:10px;</a:t>
            </a:r>
          </a:p>
          <a:p>
            <a:r>
              <a:rPr lang="en-US" altLang="ko-KR" dirty="0" err="1" smtClean="0"/>
              <a:t>float:left</a:t>
            </a:r>
            <a:r>
              <a:rPr lang="en-US" altLang="ko-KR" dirty="0" smtClean="0"/>
              <a:t>;</a:t>
            </a:r>
          </a:p>
          <a:p>
            <a:r>
              <a:rPr lang="en-US" altLang="ko-KR" dirty="0" smtClean="0"/>
              <a:t>}	</a:t>
            </a:r>
          </a:p>
          <a:p>
            <a:r>
              <a:rPr lang="en-US" altLang="ko-KR" dirty="0" smtClean="0"/>
              <a:t>&lt;/style&gt;</a:t>
            </a:r>
          </a:p>
          <a:p>
            <a:r>
              <a:rPr lang="en-US" altLang="ko-KR" dirty="0" smtClean="0"/>
              <a:t>&lt;/head&gt;</a:t>
            </a:r>
          </a:p>
          <a:p>
            <a:r>
              <a:rPr lang="en-US" altLang="ko-KR" dirty="0" smtClean="0"/>
              <a:t>&lt;body&gt;</a:t>
            </a:r>
          </a:p>
          <a:p>
            <a:r>
              <a:rPr lang="en-US" altLang="ko-KR" dirty="0" smtClean="0"/>
              <a:t>    &lt;div id="box1"&gt; &lt;/div&gt;</a:t>
            </a:r>
          </a:p>
          <a:p>
            <a:r>
              <a:rPr lang="en-US" altLang="ko-KR" dirty="0" smtClean="0"/>
              <a:t>    &lt;div id="box2"&gt; &lt;/div&gt;</a:t>
            </a:r>
          </a:p>
          <a:p>
            <a:r>
              <a:rPr lang="en-US" altLang="ko-KR" dirty="0" smtClean="0"/>
              <a:t>    &lt;div id="box2"&gt; &lt;/div&gt;</a:t>
            </a:r>
          </a:p>
          <a:p>
            <a:r>
              <a:rPr lang="en-US" altLang="ko-KR" dirty="0" smtClean="0"/>
              <a:t>    &lt;div id="box2"&gt; &lt;/div&gt;</a:t>
            </a:r>
          </a:p>
          <a:p>
            <a:r>
              <a:rPr lang="en-US" altLang="ko-KR" dirty="0" smtClean="0"/>
              <a:t>&lt;/body&gt;</a:t>
            </a:r>
          </a:p>
          <a:p>
            <a:r>
              <a:rPr lang="en-US" altLang="ko-KR" dirty="0" smtClean="0"/>
              <a:t>&lt;/html&gt;</a:t>
            </a:r>
            <a:endParaRPr lang="en-US" altLang="ko-K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251520" y="620688"/>
            <a:ext cx="8435280" cy="5328592"/>
          </a:xfrm>
        </p:spPr>
        <p:txBody>
          <a:bodyPr/>
          <a:lstStyle/>
          <a:p>
            <a:r>
              <a:rPr lang="en-US" altLang="ko-KR" sz="1200" dirty="0" smtClean="0"/>
              <a:t>&lt;html&gt;</a:t>
            </a:r>
          </a:p>
          <a:p>
            <a:r>
              <a:rPr lang="en-US" altLang="ko-KR" sz="1200" dirty="0" smtClean="0"/>
              <a:t>	&lt;head&gt;</a:t>
            </a:r>
          </a:p>
          <a:p>
            <a:r>
              <a:rPr lang="en-US" altLang="ko-KR" sz="1200" dirty="0" smtClean="0"/>
              <a:t>		&lt;title&gt;07DIV-float.html&lt;/title&gt;</a:t>
            </a:r>
          </a:p>
          <a:p>
            <a:r>
              <a:rPr lang="en-US" altLang="ko-KR" sz="1200" dirty="0" smtClean="0"/>
              <a:t>		&lt;style&gt;</a:t>
            </a:r>
          </a:p>
          <a:p>
            <a:r>
              <a:rPr lang="en-US" altLang="ko-KR" sz="1200" dirty="0" smtClean="0"/>
              <a:t>                            *{MARGIN:0PX;PADDING:0PX;}</a:t>
            </a:r>
          </a:p>
          <a:p>
            <a:r>
              <a:rPr lang="en-US" altLang="ko-KR" sz="1200" dirty="0" smtClean="0"/>
              <a:t>		.</a:t>
            </a:r>
            <a:r>
              <a:rPr lang="en-US" altLang="ko-KR" sz="1200" dirty="0" err="1" smtClean="0"/>
              <a:t>BOXMain</a:t>
            </a:r>
            <a:r>
              <a:rPr lang="en-US" altLang="ko-KR" sz="1200" dirty="0" smtClean="0"/>
              <a:t>{</a:t>
            </a:r>
          </a:p>
          <a:p>
            <a:r>
              <a:rPr lang="en-US" altLang="ko-KR" sz="1200" dirty="0" smtClean="0"/>
              <a:t>		WIDTH:300PX;</a:t>
            </a:r>
          </a:p>
          <a:p>
            <a:r>
              <a:rPr lang="en-US" altLang="ko-KR" sz="1200" dirty="0" smtClean="0"/>
              <a:t>		HEIGHT:300PX;</a:t>
            </a:r>
          </a:p>
          <a:p>
            <a:r>
              <a:rPr lang="en-US" altLang="ko-KR" sz="1200" dirty="0" smtClean="0"/>
              <a:t>		BACKGROUND-</a:t>
            </a:r>
            <a:r>
              <a:rPr lang="en-US" altLang="ko-KR" sz="1200" dirty="0" err="1" smtClean="0"/>
              <a:t>COLOR:yellow</a:t>
            </a:r>
            <a:r>
              <a:rPr lang="en-US" altLang="ko-KR" sz="1200" dirty="0" smtClean="0"/>
              <a:t>;</a:t>
            </a:r>
          </a:p>
          <a:p>
            <a:r>
              <a:rPr lang="en-US" altLang="ko-KR" sz="1200" dirty="0" smtClean="0"/>
              <a:t>		MARGIN:0PX;PADDING:0PX;</a:t>
            </a:r>
          </a:p>
          <a:p>
            <a:r>
              <a:rPr lang="en-US" altLang="ko-KR" sz="1200" dirty="0" smtClean="0"/>
              <a:t>		}</a:t>
            </a:r>
          </a:p>
          <a:p>
            <a:r>
              <a:rPr lang="en-US" altLang="ko-KR" sz="1200" dirty="0" smtClean="0"/>
              <a:t>		.BOX1{</a:t>
            </a:r>
          </a:p>
          <a:p>
            <a:r>
              <a:rPr lang="en-US" altLang="ko-KR" sz="1200" dirty="0" smtClean="0"/>
              <a:t>		WIDTH:100PX;</a:t>
            </a:r>
          </a:p>
          <a:p>
            <a:r>
              <a:rPr lang="en-US" altLang="ko-KR" sz="1200" dirty="0" smtClean="0"/>
              <a:t>		HEIGHT:100PX;</a:t>
            </a:r>
          </a:p>
          <a:p>
            <a:r>
              <a:rPr lang="en-US" altLang="ko-KR" sz="1200" dirty="0" smtClean="0"/>
              <a:t>		BACKGROUND-COLOR:RED;</a:t>
            </a:r>
          </a:p>
          <a:p>
            <a:r>
              <a:rPr lang="en-US" altLang="ko-KR" sz="1200" dirty="0" smtClean="0"/>
              <a:t>		MARGIN:10PX;PADDING:20PX;</a:t>
            </a:r>
          </a:p>
          <a:p>
            <a:r>
              <a:rPr lang="en-US" altLang="ko-KR" sz="1200" dirty="0" smtClean="0"/>
              <a:t>		 </a:t>
            </a:r>
            <a:r>
              <a:rPr lang="en-US" altLang="ko-KR" sz="1200" dirty="0" err="1" smtClean="0"/>
              <a:t>FLOAT:left</a:t>
            </a:r>
            <a:r>
              <a:rPr lang="en-US" altLang="ko-KR" sz="1200" dirty="0" smtClean="0"/>
              <a:t>;</a:t>
            </a:r>
          </a:p>
          <a:p>
            <a:r>
              <a:rPr lang="en-US" altLang="ko-KR" sz="1200" dirty="0" smtClean="0"/>
              <a:t>		}</a:t>
            </a:r>
          </a:p>
          <a:p>
            <a:r>
              <a:rPr lang="en-US" altLang="ko-KR" sz="1200" dirty="0" smtClean="0"/>
              <a:t>		.BOX2{</a:t>
            </a:r>
          </a:p>
          <a:p>
            <a:r>
              <a:rPr lang="en-US" altLang="ko-KR" sz="1200" dirty="0" smtClean="0"/>
              <a:t>		WIDTH:100PX;</a:t>
            </a:r>
          </a:p>
          <a:p>
            <a:r>
              <a:rPr lang="en-US" altLang="ko-KR" sz="1200" dirty="0" smtClean="0"/>
              <a:t>		HEIGHT:100PX;</a:t>
            </a:r>
          </a:p>
          <a:p>
            <a:r>
              <a:rPr lang="en-US" altLang="ko-KR" sz="1200" dirty="0" smtClean="0"/>
              <a:t>		BACKGROUND-COLOR:RED;</a:t>
            </a:r>
          </a:p>
          <a:p>
            <a:r>
              <a:rPr lang="en-US" altLang="ko-KR" sz="1200" dirty="0" smtClean="0"/>
              <a:t>		MARGIN:0PX;PADDING:0PX;</a:t>
            </a:r>
          </a:p>
          <a:p>
            <a:r>
              <a:rPr lang="en-US" altLang="ko-KR" sz="1200" dirty="0" smtClean="0"/>
              <a:t>		}</a:t>
            </a:r>
          </a:p>
          <a:p>
            <a:r>
              <a:rPr lang="en-US" altLang="ko-KR" sz="1200" dirty="0" smtClean="0"/>
              <a:t>		&lt;/style&gt;</a:t>
            </a:r>
          </a:p>
          <a:p>
            <a:r>
              <a:rPr lang="en-US" altLang="ko-KR" sz="1200" dirty="0" smtClean="0"/>
              <a:t>	&lt;/head&gt;</a:t>
            </a:r>
          </a:p>
          <a:p>
            <a:r>
              <a:rPr lang="en-US" altLang="ko-KR" sz="1200" dirty="0" smtClean="0"/>
              <a:t>	&lt;body&gt;&lt;div class="</a:t>
            </a:r>
            <a:r>
              <a:rPr lang="en-US" altLang="ko-KR" sz="1200" dirty="0" err="1" smtClean="0"/>
              <a:t>boxMain</a:t>
            </a:r>
            <a:r>
              <a:rPr lang="en-US" altLang="ko-KR" sz="1200" dirty="0" smtClean="0"/>
              <a:t>"&gt;&lt;div CLASS="BOX1"&gt;1&lt;/DIV&gt;&lt;div CLASS="BOX2"&gt;2&lt;/DIV&gt;&lt;/div&gt;&lt;/body&gt;&lt;/html&gt;</a:t>
            </a:r>
          </a:p>
          <a:p>
            <a:r>
              <a:rPr lang="en-US" altLang="ko-KR" sz="1200" dirty="0" smtClean="0"/>
              <a:t> </a:t>
            </a:r>
          </a:p>
          <a:p>
            <a:r>
              <a:rPr lang="en-US" altLang="ko-KR" sz="1200" dirty="0" smtClean="0"/>
              <a:t> </a:t>
            </a:r>
          </a:p>
          <a:p>
            <a:endParaRPr lang="en-US" altLang="ko-KR" sz="1200" dirty="0" smtClean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251520" y="260648"/>
            <a:ext cx="8640960" cy="792088"/>
          </a:xfrm>
        </p:spPr>
        <p:txBody>
          <a:bodyPr/>
          <a:lstStyle/>
          <a:p>
            <a:r>
              <a:rPr lang="en-US" altLang="ko-KR" sz="2400" dirty="0" smtClean="0"/>
              <a:t>Float </a:t>
            </a:r>
            <a:r>
              <a:rPr lang="ko-KR" altLang="en-US" sz="2400" dirty="0" smtClean="0"/>
              <a:t>속성의 일관성이 없으면 어떻게 나올지 알 수 없다</a:t>
            </a:r>
            <a:r>
              <a:rPr lang="en-US" altLang="ko-KR" sz="2400" dirty="0" smtClean="0"/>
              <a:t>.</a:t>
            </a:r>
            <a:endParaRPr lang="ko-KR" altLang="en-US" sz="24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12160" y="836712"/>
            <a:ext cx="2832727" cy="2750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내용 개체 틀 3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699792" cy="6858000"/>
          </a:xfrm>
          <a:prstGeom prst="rect">
            <a:avLst/>
          </a:prstGeom>
        </p:spPr>
      </p:pic>
      <p:pic>
        <p:nvPicPr>
          <p:cNvPr id="5" name="그림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915816" y="-675456"/>
            <a:ext cx="1710055" cy="8063865"/>
          </a:xfrm>
          <a:prstGeom prst="rect">
            <a:avLst/>
          </a:prstGeom>
        </p:spPr>
      </p:pic>
      <p:pic>
        <p:nvPicPr>
          <p:cNvPr id="6" name="그림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644008" y="0"/>
            <a:ext cx="2124075" cy="15144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5536" y="-387424"/>
            <a:ext cx="1689100" cy="8063865"/>
          </a:xfrm>
          <a:prstGeom prst="rect">
            <a:avLst/>
          </a:prstGeom>
        </p:spPr>
      </p:pic>
      <p:pic>
        <p:nvPicPr>
          <p:cNvPr id="5" name="그림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627784" y="1268760"/>
            <a:ext cx="2238375" cy="19335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atinLnBrk="0"/>
            <a:r>
              <a:rPr lang="en-US" altLang="ko-KR" sz="1050" dirty="0" smtClean="0"/>
              <a:t> </a:t>
            </a:r>
            <a:endParaRPr lang="ko-KR" altLang="ko-KR" sz="1050" dirty="0" smtClean="0"/>
          </a:p>
          <a:p>
            <a:pPr latinLnBrk="0"/>
            <a:r>
              <a:rPr lang="en-US" altLang="ko-KR" sz="1050" dirty="0" smtClean="0"/>
              <a:t>&lt;html&gt;</a:t>
            </a:r>
            <a:endParaRPr lang="ko-KR" altLang="ko-KR" sz="1050" dirty="0" smtClean="0"/>
          </a:p>
          <a:p>
            <a:pPr latinLnBrk="0"/>
            <a:r>
              <a:rPr lang="en-US" altLang="ko-KR" sz="1050" dirty="0" smtClean="0"/>
              <a:t>	&lt;body&gt;</a:t>
            </a:r>
            <a:endParaRPr lang="ko-KR" altLang="ko-KR" sz="1050" dirty="0" smtClean="0"/>
          </a:p>
          <a:p>
            <a:pPr latinLnBrk="0"/>
            <a:r>
              <a:rPr lang="en-US" altLang="ko-KR" sz="1050" dirty="0" smtClean="0"/>
              <a:t>		&lt;</a:t>
            </a:r>
            <a:r>
              <a:rPr lang="en-US" altLang="ko-KR" sz="1050" dirty="0" err="1" smtClean="0"/>
              <a:t>divid</a:t>
            </a:r>
            <a:r>
              <a:rPr lang="en-US" altLang="ko-KR" sz="1050" dirty="0" smtClean="0"/>
              <a:t>="</a:t>
            </a:r>
            <a:r>
              <a:rPr lang="en-US" altLang="ko-KR" sz="1050" dirty="0" err="1" smtClean="0"/>
              <a:t>container"style</a:t>
            </a:r>
            <a:r>
              <a:rPr lang="en-US" altLang="ko-KR" sz="1050" dirty="0" smtClean="0"/>
              <a:t>="width:500px"&gt;</a:t>
            </a:r>
            <a:endParaRPr lang="ko-KR" altLang="ko-KR" sz="1050" dirty="0" smtClean="0"/>
          </a:p>
          <a:p>
            <a:pPr latinLnBrk="0"/>
            <a:r>
              <a:rPr lang="en-US" altLang="ko-KR" sz="1050" dirty="0" smtClean="0"/>
              <a:t>		</a:t>
            </a:r>
            <a:endParaRPr lang="ko-KR" altLang="ko-KR" sz="1050" dirty="0" smtClean="0"/>
          </a:p>
          <a:p>
            <a:pPr latinLnBrk="0"/>
            <a:r>
              <a:rPr lang="en-US" altLang="ko-KR" sz="1050" dirty="0" smtClean="0"/>
              <a:t>				&lt;</a:t>
            </a:r>
            <a:r>
              <a:rPr lang="en-US" altLang="ko-KR" sz="1050" dirty="0" err="1" smtClean="0"/>
              <a:t>divid</a:t>
            </a:r>
            <a:r>
              <a:rPr lang="en-US" altLang="ko-KR" sz="1050" dirty="0" smtClean="0"/>
              <a:t>="</a:t>
            </a:r>
            <a:r>
              <a:rPr lang="en-US" altLang="ko-KR" sz="1050" dirty="0" err="1" smtClean="0"/>
              <a:t>header"style</a:t>
            </a:r>
            <a:r>
              <a:rPr lang="en-US" altLang="ko-KR" sz="1050" dirty="0" smtClean="0"/>
              <a:t>="background-color:#FFA500;"&gt;</a:t>
            </a:r>
            <a:endParaRPr lang="ko-KR" altLang="ko-KR" sz="1050" dirty="0" smtClean="0"/>
          </a:p>
          <a:p>
            <a:pPr latinLnBrk="0"/>
            <a:r>
              <a:rPr lang="en-US" altLang="ko-KR" sz="1050" dirty="0" smtClean="0"/>
              <a:t>					&lt;h1style="margin-bottom:0;"&gt;Main Title of Web Page&lt;/h1&gt;</a:t>
            </a:r>
            <a:endParaRPr lang="ko-KR" altLang="ko-KR" sz="1050" dirty="0" smtClean="0"/>
          </a:p>
          <a:p>
            <a:pPr latinLnBrk="0"/>
            <a:r>
              <a:rPr lang="en-US" altLang="ko-KR" sz="1050" dirty="0" smtClean="0"/>
              <a:t>				&lt;/div&gt;</a:t>
            </a:r>
            <a:endParaRPr lang="ko-KR" altLang="ko-KR" sz="1050" dirty="0" smtClean="0"/>
          </a:p>
          <a:p>
            <a:pPr latinLnBrk="0"/>
            <a:r>
              <a:rPr lang="en-US" altLang="ko-KR" sz="1050" dirty="0" smtClean="0"/>
              <a:t> </a:t>
            </a:r>
            <a:endParaRPr lang="ko-KR" altLang="ko-KR" sz="1050" dirty="0" smtClean="0"/>
          </a:p>
          <a:p>
            <a:pPr latinLnBrk="0"/>
            <a:r>
              <a:rPr lang="en-US" altLang="ko-KR" sz="1050" dirty="0" smtClean="0"/>
              <a:t>				&lt;</a:t>
            </a:r>
            <a:r>
              <a:rPr lang="en-US" altLang="ko-KR" sz="1050" dirty="0" err="1" smtClean="0"/>
              <a:t>divid</a:t>
            </a:r>
            <a:r>
              <a:rPr lang="en-US" altLang="ko-KR" sz="1050" dirty="0" smtClean="0"/>
              <a:t>="</a:t>
            </a:r>
            <a:r>
              <a:rPr lang="en-US" altLang="ko-KR" sz="1050" dirty="0" err="1" smtClean="0"/>
              <a:t>menu"style</a:t>
            </a:r>
            <a:r>
              <a:rPr lang="en-US" altLang="ko-KR" sz="1050" dirty="0" smtClean="0"/>
              <a:t>="background-color:#FFD700; height:200px; width:100px; </a:t>
            </a:r>
            <a:r>
              <a:rPr lang="en-US" altLang="ko-KR" sz="1050" dirty="0" err="1" smtClean="0"/>
              <a:t>float:left</a:t>
            </a:r>
            <a:r>
              <a:rPr lang="en-US" altLang="ko-KR" sz="1050" dirty="0" smtClean="0"/>
              <a:t>;"&gt;</a:t>
            </a:r>
            <a:endParaRPr lang="ko-KR" altLang="ko-KR" sz="1050" dirty="0" smtClean="0"/>
          </a:p>
          <a:p>
            <a:pPr latinLnBrk="0"/>
            <a:r>
              <a:rPr lang="en-US" altLang="ko-KR" sz="1050" dirty="0" smtClean="0"/>
              <a:t>					&lt;b&gt; Menu&lt;/b&gt;&lt;</a:t>
            </a:r>
            <a:r>
              <a:rPr lang="en-US" altLang="ko-KR" sz="1050" dirty="0" err="1" smtClean="0"/>
              <a:t>br</a:t>
            </a:r>
            <a:r>
              <a:rPr lang="en-US" altLang="ko-KR" sz="1050" dirty="0" smtClean="0"/>
              <a:t>/&gt;</a:t>
            </a:r>
            <a:endParaRPr lang="ko-KR" altLang="ko-KR" sz="1050" dirty="0" smtClean="0"/>
          </a:p>
          <a:p>
            <a:pPr latinLnBrk="0"/>
            <a:r>
              <a:rPr lang="en-US" altLang="ko-KR" sz="1050" dirty="0" smtClean="0"/>
              <a:t>						HTML&lt;</a:t>
            </a:r>
            <a:r>
              <a:rPr lang="en-US" altLang="ko-KR" sz="1050" dirty="0" err="1" smtClean="0"/>
              <a:t>br</a:t>
            </a:r>
            <a:r>
              <a:rPr lang="en-US" altLang="ko-KR" sz="1050" dirty="0" smtClean="0"/>
              <a:t>/&gt;</a:t>
            </a:r>
            <a:endParaRPr lang="ko-KR" altLang="ko-KR" sz="1050" dirty="0" smtClean="0"/>
          </a:p>
          <a:p>
            <a:pPr latinLnBrk="0"/>
            <a:r>
              <a:rPr lang="en-US" altLang="ko-KR" sz="1050" dirty="0" smtClean="0"/>
              <a:t>						CSS&lt;</a:t>
            </a:r>
            <a:r>
              <a:rPr lang="en-US" altLang="ko-KR" sz="1050" dirty="0" err="1" smtClean="0"/>
              <a:t>br</a:t>
            </a:r>
            <a:r>
              <a:rPr lang="en-US" altLang="ko-KR" sz="1050" dirty="0" smtClean="0"/>
              <a:t>/&gt;</a:t>
            </a:r>
            <a:endParaRPr lang="ko-KR" altLang="ko-KR" sz="1050" dirty="0" smtClean="0"/>
          </a:p>
          <a:p>
            <a:pPr latinLnBrk="0"/>
            <a:r>
              <a:rPr lang="en-US" altLang="ko-KR" sz="1050" dirty="0" smtClean="0"/>
              <a:t>						JavaScript</a:t>
            </a:r>
            <a:endParaRPr lang="ko-KR" altLang="ko-KR" sz="1050" dirty="0" smtClean="0"/>
          </a:p>
          <a:p>
            <a:pPr latinLnBrk="0"/>
            <a:r>
              <a:rPr lang="en-US" altLang="ko-KR" sz="1050" dirty="0" smtClean="0"/>
              <a:t>				&lt;/div&gt;</a:t>
            </a:r>
            <a:endParaRPr lang="ko-KR" altLang="ko-KR" sz="1050" dirty="0" smtClean="0"/>
          </a:p>
          <a:p>
            <a:pPr latinLnBrk="0"/>
            <a:r>
              <a:rPr lang="en-US" altLang="ko-KR" sz="1050" dirty="0" smtClean="0"/>
              <a:t> </a:t>
            </a:r>
            <a:endParaRPr lang="ko-KR" altLang="ko-KR" sz="1050" dirty="0" smtClean="0"/>
          </a:p>
          <a:p>
            <a:pPr latinLnBrk="0"/>
            <a:r>
              <a:rPr lang="en-US" altLang="ko-KR" sz="1050" dirty="0" smtClean="0"/>
              <a:t>				&lt;</a:t>
            </a:r>
            <a:r>
              <a:rPr lang="en-US" altLang="ko-KR" sz="1050" dirty="0" err="1" smtClean="0"/>
              <a:t>divid</a:t>
            </a:r>
            <a:r>
              <a:rPr lang="en-US" altLang="ko-KR" sz="1050" dirty="0" smtClean="0"/>
              <a:t>="</a:t>
            </a:r>
            <a:r>
              <a:rPr lang="en-US" altLang="ko-KR" sz="1050" dirty="0" err="1" smtClean="0"/>
              <a:t>content"style</a:t>
            </a:r>
            <a:r>
              <a:rPr lang="en-US" altLang="ko-KR" sz="1050" dirty="0" smtClean="0"/>
              <a:t>="background-color:#EEEEEE; height:200px; width:400px; </a:t>
            </a:r>
            <a:r>
              <a:rPr lang="en-US" altLang="ko-KR" sz="1050" dirty="0" err="1" smtClean="0"/>
              <a:t>float:left</a:t>
            </a:r>
            <a:r>
              <a:rPr lang="en-US" altLang="ko-KR" sz="1050" dirty="0" smtClean="0"/>
              <a:t>;"&gt;</a:t>
            </a:r>
            <a:endParaRPr lang="ko-KR" altLang="ko-KR" sz="1050" dirty="0" smtClean="0"/>
          </a:p>
          <a:p>
            <a:pPr latinLnBrk="0"/>
            <a:r>
              <a:rPr lang="en-US" altLang="ko-KR" sz="1050" dirty="0" smtClean="0"/>
              <a:t>					Content goes here</a:t>
            </a:r>
            <a:endParaRPr lang="ko-KR" altLang="ko-KR" sz="1050" dirty="0" smtClean="0"/>
          </a:p>
          <a:p>
            <a:pPr latinLnBrk="0"/>
            <a:r>
              <a:rPr lang="en-US" altLang="ko-KR" sz="1050" dirty="0" smtClean="0"/>
              <a:t>				&lt;/div&gt;</a:t>
            </a:r>
            <a:endParaRPr lang="ko-KR" altLang="ko-KR" sz="1050" dirty="0" smtClean="0"/>
          </a:p>
          <a:p>
            <a:pPr latinLnBrk="0"/>
            <a:r>
              <a:rPr lang="en-US" altLang="ko-KR" sz="1050" dirty="0" smtClean="0"/>
              <a:t> </a:t>
            </a:r>
            <a:endParaRPr lang="ko-KR" altLang="ko-KR" sz="1050" dirty="0" smtClean="0"/>
          </a:p>
          <a:p>
            <a:pPr latinLnBrk="0"/>
            <a:r>
              <a:rPr lang="en-US" altLang="ko-KR" sz="1050" dirty="0" smtClean="0"/>
              <a:t>				&lt;</a:t>
            </a:r>
            <a:r>
              <a:rPr lang="en-US" altLang="ko-KR" sz="1050" dirty="0" err="1" smtClean="0"/>
              <a:t>divid</a:t>
            </a:r>
            <a:r>
              <a:rPr lang="en-US" altLang="ko-KR" sz="1050" dirty="0" smtClean="0"/>
              <a:t>="</a:t>
            </a:r>
            <a:r>
              <a:rPr lang="en-US" altLang="ko-KR" sz="1050" dirty="0" err="1" smtClean="0"/>
              <a:t>footer"style</a:t>
            </a:r>
            <a:r>
              <a:rPr lang="en-US" altLang="ko-KR" sz="1050" dirty="0" smtClean="0"/>
              <a:t>="background-color:#FFA500; </a:t>
            </a:r>
            <a:r>
              <a:rPr lang="en-US" altLang="ko-KR" sz="1050" dirty="0" err="1" smtClean="0"/>
              <a:t>clear:both</a:t>
            </a:r>
            <a:r>
              <a:rPr lang="en-US" altLang="ko-KR" sz="1050" dirty="0" smtClean="0"/>
              <a:t>; text-</a:t>
            </a:r>
            <a:r>
              <a:rPr lang="en-US" altLang="ko-KR" sz="1050" dirty="0" err="1" smtClean="0"/>
              <a:t>align:center</a:t>
            </a:r>
            <a:r>
              <a:rPr lang="en-US" altLang="ko-KR" sz="1050" dirty="0" smtClean="0"/>
              <a:t>;"&gt;</a:t>
            </a:r>
            <a:endParaRPr lang="ko-KR" altLang="ko-KR" sz="1050" dirty="0" smtClean="0"/>
          </a:p>
          <a:p>
            <a:pPr latinLnBrk="0"/>
            <a:r>
              <a:rPr lang="en-US" altLang="ko-KR" sz="1050" dirty="0" smtClean="0"/>
              <a:t>					Copyright 2013 Lust.com</a:t>
            </a:r>
            <a:endParaRPr lang="ko-KR" altLang="ko-KR" sz="1050" dirty="0" smtClean="0"/>
          </a:p>
          <a:p>
            <a:pPr latinLnBrk="0"/>
            <a:r>
              <a:rPr lang="en-US" altLang="ko-KR" sz="1050" dirty="0" smtClean="0"/>
              <a:t>				&lt;/div&gt;</a:t>
            </a:r>
            <a:endParaRPr lang="ko-KR" altLang="ko-KR" sz="1050" dirty="0" smtClean="0"/>
          </a:p>
          <a:p>
            <a:pPr latinLnBrk="0"/>
            <a:r>
              <a:rPr lang="en-US" altLang="ko-KR" sz="1050" dirty="0" smtClean="0"/>
              <a:t>			&lt;/div&gt;</a:t>
            </a:r>
            <a:endParaRPr lang="ko-KR" altLang="ko-KR" sz="1050" dirty="0" smtClean="0"/>
          </a:p>
          <a:p>
            <a:pPr latinLnBrk="0"/>
            <a:r>
              <a:rPr lang="en-US" altLang="ko-KR" sz="1050" dirty="0" smtClean="0"/>
              <a:t>	</a:t>
            </a:r>
            <a:r>
              <a:rPr lang="ko-KR" altLang="ko-KR" sz="1050" dirty="0" smtClean="0"/>
              <a:t>&lt;/body&gt;</a:t>
            </a:r>
          </a:p>
          <a:p>
            <a:pPr latinLnBrk="0"/>
            <a:r>
              <a:rPr lang="ko-KR" altLang="ko-KR" sz="1050" dirty="0" smtClean="0"/>
              <a:t> </a:t>
            </a:r>
          </a:p>
          <a:p>
            <a:endParaRPr lang="ko-KR" altLang="en-US" sz="105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내용 개체 틀 3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683568" y="1052736"/>
            <a:ext cx="3571875" cy="35718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251520" y="836712"/>
            <a:ext cx="8435280" cy="5328592"/>
          </a:xfrm>
        </p:spPr>
        <p:txBody>
          <a:bodyPr/>
          <a:lstStyle/>
          <a:p>
            <a:r>
              <a:rPr lang="en-US" altLang="ko-KR" sz="500" dirty="0" smtClean="0"/>
              <a:t>&lt;!</a:t>
            </a:r>
            <a:r>
              <a:rPr lang="en-US" altLang="ko-KR" sz="500" dirty="0" err="1" smtClean="0"/>
              <a:t>doctype</a:t>
            </a:r>
            <a:r>
              <a:rPr lang="en-US" altLang="ko-KR" sz="500" dirty="0" smtClean="0"/>
              <a:t> html&gt;</a:t>
            </a:r>
          </a:p>
          <a:p>
            <a:r>
              <a:rPr lang="en-US" altLang="ko-KR" sz="500" dirty="0" smtClean="0"/>
              <a:t>&lt;html&gt;</a:t>
            </a:r>
          </a:p>
          <a:p>
            <a:r>
              <a:rPr lang="en-US" altLang="ko-KR" sz="500" dirty="0" smtClean="0"/>
              <a:t>&lt;head&gt;</a:t>
            </a:r>
          </a:p>
          <a:p>
            <a:r>
              <a:rPr lang="en-US" altLang="ko-KR" sz="500" dirty="0" smtClean="0"/>
              <a:t>&lt;style&gt;</a:t>
            </a:r>
          </a:p>
          <a:p>
            <a:r>
              <a:rPr lang="en-US" altLang="ko-KR" sz="500" dirty="0" smtClean="0"/>
              <a:t>div{</a:t>
            </a:r>
          </a:p>
          <a:p>
            <a:r>
              <a:rPr lang="en-US" altLang="ko-KR" sz="500" dirty="0" smtClean="0"/>
              <a:t>	width:100px;</a:t>
            </a:r>
          </a:p>
          <a:p>
            <a:r>
              <a:rPr lang="en-US" altLang="ko-KR" sz="500" dirty="0" smtClean="0"/>
              <a:t>	height:100px;</a:t>
            </a:r>
          </a:p>
          <a:p>
            <a:r>
              <a:rPr lang="en-US" altLang="ko-KR" sz="500" dirty="0" smtClean="0"/>
              <a:t>	background-</a:t>
            </a:r>
            <a:r>
              <a:rPr lang="en-US" altLang="ko-KR" sz="500" dirty="0" err="1" smtClean="0"/>
              <a:t>color:red</a:t>
            </a:r>
            <a:r>
              <a:rPr lang="en-US" altLang="ko-KR" sz="500" dirty="0" smtClean="0"/>
              <a:t>;</a:t>
            </a:r>
          </a:p>
          <a:p>
            <a:r>
              <a:rPr lang="en-US" altLang="ko-KR" sz="500" dirty="0" smtClean="0"/>
              <a:t>	</a:t>
            </a:r>
            <a:r>
              <a:rPr lang="en-US" altLang="ko-KR" sz="500" dirty="0" err="1" smtClean="0"/>
              <a:t>float:left</a:t>
            </a:r>
            <a:r>
              <a:rPr lang="en-US" altLang="ko-KR" sz="500" dirty="0" smtClean="0"/>
              <a:t>;</a:t>
            </a:r>
          </a:p>
          <a:p>
            <a:r>
              <a:rPr lang="en-US" altLang="ko-KR" sz="500" dirty="0" smtClean="0"/>
              <a:t>}</a:t>
            </a:r>
          </a:p>
          <a:p>
            <a:r>
              <a:rPr lang="en-US" altLang="ko-KR" sz="500" dirty="0" smtClean="0"/>
              <a:t>#wrap{</a:t>
            </a:r>
          </a:p>
          <a:p>
            <a:r>
              <a:rPr lang="en-US" altLang="ko-KR" sz="500" dirty="0" smtClean="0"/>
              <a:t>	width:300px;</a:t>
            </a:r>
          </a:p>
          <a:p>
            <a:r>
              <a:rPr lang="en-US" altLang="ko-KR" sz="500" dirty="0" smtClean="0"/>
              <a:t>	height:300px;</a:t>
            </a:r>
          </a:p>
          <a:p>
            <a:r>
              <a:rPr lang="en-US" altLang="ko-KR" sz="500" dirty="0" smtClean="0"/>
              <a:t>	background-</a:t>
            </a:r>
            <a:r>
              <a:rPr lang="en-US" altLang="ko-KR" sz="500" dirty="0" err="1" smtClean="0"/>
              <a:t>color:green</a:t>
            </a:r>
            <a:r>
              <a:rPr lang="en-US" altLang="ko-KR" sz="500" dirty="0" smtClean="0"/>
              <a:t>;</a:t>
            </a:r>
          </a:p>
          <a:p>
            <a:r>
              <a:rPr lang="en-US" altLang="ko-KR" sz="500" dirty="0" smtClean="0"/>
              <a:t>}</a:t>
            </a:r>
          </a:p>
          <a:p>
            <a:r>
              <a:rPr lang="en-US" altLang="ko-KR" sz="500" dirty="0" smtClean="0"/>
              <a:t>#top{</a:t>
            </a:r>
          </a:p>
          <a:p>
            <a:r>
              <a:rPr lang="en-US" altLang="ko-KR" sz="500" dirty="0" smtClean="0"/>
              <a:t>	width:300px;</a:t>
            </a:r>
          </a:p>
          <a:p>
            <a:r>
              <a:rPr lang="en-US" altLang="ko-KR" sz="500" dirty="0" smtClean="0"/>
              <a:t>	height:100px;</a:t>
            </a:r>
          </a:p>
          <a:p>
            <a:r>
              <a:rPr lang="en-US" altLang="ko-KR" sz="500" dirty="0" smtClean="0"/>
              <a:t>	background-</a:t>
            </a:r>
            <a:r>
              <a:rPr lang="en-US" altLang="ko-KR" sz="500" dirty="0" err="1" smtClean="0"/>
              <a:t>color:orange</a:t>
            </a:r>
            <a:r>
              <a:rPr lang="en-US" altLang="ko-KR" sz="500" dirty="0" smtClean="0"/>
              <a:t>;</a:t>
            </a:r>
          </a:p>
          <a:p>
            <a:r>
              <a:rPr lang="en-US" altLang="ko-KR" sz="500" dirty="0" smtClean="0"/>
              <a:t>}</a:t>
            </a:r>
          </a:p>
          <a:p>
            <a:r>
              <a:rPr lang="en-US" altLang="ko-KR" sz="500" dirty="0" smtClean="0"/>
              <a:t>#bottom{</a:t>
            </a:r>
          </a:p>
          <a:p>
            <a:r>
              <a:rPr lang="en-US" altLang="ko-KR" sz="500" dirty="0" smtClean="0"/>
              <a:t>	width:300px;</a:t>
            </a:r>
          </a:p>
          <a:p>
            <a:r>
              <a:rPr lang="en-US" altLang="ko-KR" sz="500" dirty="0" smtClean="0"/>
              <a:t>	height:200px;</a:t>
            </a:r>
          </a:p>
          <a:p>
            <a:r>
              <a:rPr lang="en-US" altLang="ko-KR" sz="500" dirty="0" smtClean="0"/>
              <a:t>	background-</a:t>
            </a:r>
            <a:r>
              <a:rPr lang="en-US" altLang="ko-KR" sz="500" dirty="0" err="1" smtClean="0"/>
              <a:t>color:blue</a:t>
            </a:r>
            <a:r>
              <a:rPr lang="en-US" altLang="ko-KR" sz="500" dirty="0" smtClean="0"/>
              <a:t>;</a:t>
            </a:r>
          </a:p>
          <a:p>
            <a:r>
              <a:rPr lang="en-US" altLang="ko-KR" sz="500" dirty="0" smtClean="0"/>
              <a:t>}</a:t>
            </a:r>
          </a:p>
          <a:p>
            <a:r>
              <a:rPr lang="en-US" altLang="ko-KR" sz="500" dirty="0" smtClean="0"/>
              <a:t>#</a:t>
            </a:r>
            <a:r>
              <a:rPr lang="en-US" altLang="ko-KR" sz="500" dirty="0" err="1" smtClean="0"/>
              <a:t>BLeft</a:t>
            </a:r>
            <a:r>
              <a:rPr lang="en-US" altLang="ko-KR" sz="500" dirty="0" smtClean="0"/>
              <a:t>{</a:t>
            </a:r>
          </a:p>
          <a:p>
            <a:r>
              <a:rPr lang="en-US" altLang="ko-KR" sz="500" dirty="0" smtClean="0"/>
              <a:t>	width:200px;</a:t>
            </a:r>
          </a:p>
          <a:p>
            <a:r>
              <a:rPr lang="en-US" altLang="ko-KR" sz="500" dirty="0" smtClean="0"/>
              <a:t>	height:200px;</a:t>
            </a:r>
          </a:p>
          <a:p>
            <a:r>
              <a:rPr lang="en-US" altLang="ko-KR" sz="500" dirty="0" smtClean="0"/>
              <a:t>	background-</a:t>
            </a:r>
            <a:r>
              <a:rPr lang="en-US" altLang="ko-KR" sz="500" dirty="0" err="1" smtClean="0"/>
              <a:t>color:gray</a:t>
            </a:r>
            <a:r>
              <a:rPr lang="en-US" altLang="ko-KR" sz="500" dirty="0" smtClean="0"/>
              <a:t>;</a:t>
            </a:r>
          </a:p>
          <a:p>
            <a:r>
              <a:rPr lang="en-US" altLang="ko-KR" sz="500" dirty="0" smtClean="0"/>
              <a:t>}</a:t>
            </a:r>
          </a:p>
          <a:p>
            <a:r>
              <a:rPr lang="en-US" altLang="ko-KR" sz="500" dirty="0" smtClean="0"/>
              <a:t>#</a:t>
            </a:r>
            <a:r>
              <a:rPr lang="en-US" altLang="ko-KR" sz="500" dirty="0" err="1" smtClean="0"/>
              <a:t>BRight</a:t>
            </a:r>
            <a:r>
              <a:rPr lang="en-US" altLang="ko-KR" sz="500" dirty="0" smtClean="0"/>
              <a:t>{</a:t>
            </a:r>
          </a:p>
          <a:p>
            <a:r>
              <a:rPr lang="en-US" altLang="ko-KR" sz="500" dirty="0" smtClean="0"/>
              <a:t>	width:100px;</a:t>
            </a:r>
          </a:p>
          <a:p>
            <a:r>
              <a:rPr lang="en-US" altLang="ko-KR" sz="500" dirty="0" smtClean="0"/>
              <a:t>	height:200px;</a:t>
            </a:r>
          </a:p>
          <a:p>
            <a:r>
              <a:rPr lang="en-US" altLang="ko-KR" sz="500" dirty="0" smtClean="0"/>
              <a:t>	background-</a:t>
            </a:r>
            <a:r>
              <a:rPr lang="en-US" altLang="ko-KR" sz="500" dirty="0" err="1" smtClean="0"/>
              <a:t>color:purple</a:t>
            </a:r>
            <a:r>
              <a:rPr lang="en-US" altLang="ko-KR" sz="500" dirty="0" smtClean="0"/>
              <a:t>;</a:t>
            </a:r>
          </a:p>
          <a:p>
            <a:r>
              <a:rPr lang="en-US" altLang="ko-KR" sz="500" dirty="0" smtClean="0"/>
              <a:t>}</a:t>
            </a:r>
          </a:p>
          <a:p>
            <a:r>
              <a:rPr lang="en-US" altLang="ko-KR" sz="500" dirty="0" smtClean="0"/>
              <a:t>#</a:t>
            </a:r>
            <a:r>
              <a:rPr lang="en-US" altLang="ko-KR" sz="500" dirty="0" err="1" smtClean="0"/>
              <a:t>BLTop</a:t>
            </a:r>
            <a:r>
              <a:rPr lang="en-US" altLang="ko-KR" sz="500" dirty="0" smtClean="0"/>
              <a:t>{</a:t>
            </a:r>
          </a:p>
          <a:p>
            <a:r>
              <a:rPr lang="en-US" altLang="ko-KR" sz="500" dirty="0" smtClean="0"/>
              <a:t>	width:200px;</a:t>
            </a:r>
          </a:p>
          <a:p>
            <a:r>
              <a:rPr lang="en-US" altLang="ko-KR" sz="500" dirty="0" smtClean="0"/>
              <a:t>	height:100px;</a:t>
            </a:r>
          </a:p>
          <a:p>
            <a:r>
              <a:rPr lang="en-US" altLang="ko-KR" sz="500" dirty="0" smtClean="0"/>
              <a:t>	background-</a:t>
            </a:r>
            <a:r>
              <a:rPr lang="en-US" altLang="ko-KR" sz="500" dirty="0" err="1" smtClean="0"/>
              <a:t>color:pink</a:t>
            </a:r>
            <a:r>
              <a:rPr lang="en-US" altLang="ko-KR" sz="500" dirty="0" smtClean="0"/>
              <a:t>;</a:t>
            </a:r>
          </a:p>
          <a:p>
            <a:r>
              <a:rPr lang="en-US" altLang="ko-KR" sz="500" dirty="0" smtClean="0"/>
              <a:t>}</a:t>
            </a:r>
          </a:p>
          <a:p>
            <a:r>
              <a:rPr lang="en-US" altLang="ko-KR" sz="500" dirty="0" smtClean="0"/>
              <a:t>.</a:t>
            </a:r>
            <a:r>
              <a:rPr lang="en-US" altLang="ko-KR" sz="500" dirty="0" err="1" smtClean="0"/>
              <a:t>ClearBoth</a:t>
            </a:r>
            <a:r>
              <a:rPr lang="en-US" altLang="ko-KR" sz="500" dirty="0" smtClean="0"/>
              <a:t>{</a:t>
            </a:r>
          </a:p>
          <a:p>
            <a:r>
              <a:rPr lang="en-US" altLang="ko-KR" sz="500" dirty="0" smtClean="0"/>
              <a:t>	width:0px;</a:t>
            </a:r>
          </a:p>
          <a:p>
            <a:r>
              <a:rPr lang="en-US" altLang="ko-KR" sz="500" dirty="0" smtClean="0"/>
              <a:t>	height:0px;</a:t>
            </a:r>
          </a:p>
          <a:p>
            <a:r>
              <a:rPr lang="en-US" altLang="ko-KR" sz="500" dirty="0" smtClean="0"/>
              <a:t>	</a:t>
            </a:r>
            <a:r>
              <a:rPr lang="en-US" altLang="ko-KR" sz="500" dirty="0" err="1" smtClean="0"/>
              <a:t>clear:both</a:t>
            </a:r>
            <a:r>
              <a:rPr lang="en-US" altLang="ko-KR" sz="500" dirty="0" smtClean="0"/>
              <a:t>;</a:t>
            </a:r>
          </a:p>
          <a:p>
            <a:r>
              <a:rPr lang="en-US" altLang="ko-KR" sz="500" dirty="0" smtClean="0"/>
              <a:t>}</a:t>
            </a:r>
          </a:p>
          <a:p>
            <a:r>
              <a:rPr lang="en-US" altLang="ko-KR" sz="500" dirty="0" smtClean="0"/>
              <a:t>&lt;/style&gt;</a:t>
            </a:r>
          </a:p>
          <a:p>
            <a:r>
              <a:rPr lang="en-US" altLang="ko-KR" sz="500" dirty="0" smtClean="0"/>
              <a:t>&lt;/head&gt;</a:t>
            </a:r>
          </a:p>
          <a:p>
            <a:r>
              <a:rPr lang="en-US" altLang="ko-KR" sz="500" dirty="0" smtClean="0"/>
              <a:t>&lt;body&gt;</a:t>
            </a:r>
          </a:p>
          <a:p>
            <a:r>
              <a:rPr lang="en-US" altLang="ko-KR" sz="500" dirty="0" smtClean="0"/>
              <a:t>&lt;div id=wrap&gt;</a:t>
            </a:r>
          </a:p>
          <a:p>
            <a:r>
              <a:rPr lang="en-US" altLang="ko-KR" sz="500" dirty="0" smtClean="0"/>
              <a:t>	&lt;div id=top&gt;</a:t>
            </a:r>
          </a:p>
          <a:p>
            <a:r>
              <a:rPr lang="en-US" altLang="ko-KR" sz="500" dirty="0" smtClean="0"/>
              <a:t>		&lt;div&gt;1&lt;/div&gt;&lt;div&gt;2&lt;/div&gt;&lt;div&gt;3&lt;/div&gt;</a:t>
            </a:r>
          </a:p>
          <a:p>
            <a:r>
              <a:rPr lang="en-US" altLang="ko-KR" sz="500" dirty="0" smtClean="0"/>
              <a:t>	&lt;/div&gt;</a:t>
            </a:r>
          </a:p>
          <a:p>
            <a:r>
              <a:rPr lang="en-US" altLang="ko-KR" sz="500" dirty="0" smtClean="0"/>
              <a:t>	&lt;div id=bottom&gt;</a:t>
            </a:r>
          </a:p>
          <a:p>
            <a:r>
              <a:rPr lang="en-US" altLang="ko-KR" sz="500" dirty="0" smtClean="0"/>
              <a:t>		&lt;div id=</a:t>
            </a:r>
            <a:r>
              <a:rPr lang="en-US" altLang="ko-KR" sz="500" dirty="0" err="1" smtClean="0"/>
              <a:t>BLeft</a:t>
            </a:r>
            <a:r>
              <a:rPr lang="en-US" altLang="ko-KR" sz="500" dirty="0" smtClean="0"/>
              <a:t>&gt;&lt;div id=</a:t>
            </a:r>
            <a:r>
              <a:rPr lang="en-US" altLang="ko-KR" sz="500" dirty="0" err="1" smtClean="0"/>
              <a:t>BLTop</a:t>
            </a:r>
            <a:r>
              <a:rPr lang="en-US" altLang="ko-KR" sz="500" dirty="0" smtClean="0"/>
              <a:t>&gt;4&lt;/div&gt;&lt;div class=</a:t>
            </a:r>
            <a:r>
              <a:rPr lang="en-US" altLang="ko-KR" sz="500" dirty="0" err="1" smtClean="0"/>
              <a:t>ClearBoth</a:t>
            </a:r>
            <a:r>
              <a:rPr lang="en-US" altLang="ko-KR" sz="500" dirty="0" smtClean="0"/>
              <a:t>&gt;&lt;/div&gt;&lt;div&gt;5&lt;/div&gt;&lt;div&gt;6&lt;/div&gt;&lt;/div&gt;</a:t>
            </a:r>
          </a:p>
          <a:p>
            <a:r>
              <a:rPr lang="en-US" altLang="ko-KR" sz="500" dirty="0" smtClean="0"/>
              <a:t>		&lt;div id=</a:t>
            </a:r>
            <a:r>
              <a:rPr lang="en-US" altLang="ko-KR" sz="500" dirty="0" err="1" smtClean="0"/>
              <a:t>BRight</a:t>
            </a:r>
            <a:r>
              <a:rPr lang="en-US" altLang="ko-KR" sz="500" dirty="0" smtClean="0"/>
              <a:t>&gt;7&lt;/div&gt;</a:t>
            </a:r>
          </a:p>
          <a:p>
            <a:r>
              <a:rPr lang="en-US" altLang="ko-KR" sz="500" dirty="0" smtClean="0"/>
              <a:t>	&lt;/div&gt;</a:t>
            </a:r>
          </a:p>
          <a:p>
            <a:r>
              <a:rPr lang="en-US" altLang="ko-KR" sz="500" dirty="0" smtClean="0"/>
              <a:t>&lt;/div&gt;</a:t>
            </a:r>
          </a:p>
          <a:p>
            <a:endParaRPr lang="en-US" altLang="ko-KR" sz="500" dirty="0" smtClean="0"/>
          </a:p>
          <a:p>
            <a:r>
              <a:rPr lang="en-US" altLang="ko-KR" sz="500" dirty="0" smtClean="0"/>
              <a:t>&lt;div class=</a:t>
            </a:r>
            <a:r>
              <a:rPr lang="en-US" altLang="ko-KR" sz="500" dirty="0" err="1" smtClean="0"/>
              <a:t>ClearBoth</a:t>
            </a:r>
            <a:r>
              <a:rPr lang="en-US" altLang="ko-KR" sz="500" dirty="0" smtClean="0"/>
              <a:t>&gt;&lt;/div&gt;</a:t>
            </a:r>
          </a:p>
          <a:p>
            <a:r>
              <a:rPr lang="en-US" altLang="ko-KR" sz="500" dirty="0" smtClean="0"/>
              <a:t>&lt;div&gt;1&lt;/div&gt;&lt;div&gt;2&lt;/div&gt;&lt;div&gt;3&lt;/div&gt;&lt;div class=</a:t>
            </a:r>
            <a:r>
              <a:rPr lang="en-US" altLang="ko-KR" sz="500" dirty="0" err="1" smtClean="0"/>
              <a:t>ClearBoth</a:t>
            </a:r>
            <a:r>
              <a:rPr lang="en-US" altLang="ko-KR" sz="500" dirty="0" smtClean="0"/>
              <a:t>&gt;&lt;/div&gt;</a:t>
            </a:r>
          </a:p>
          <a:p>
            <a:r>
              <a:rPr lang="en-US" altLang="ko-KR" sz="500" dirty="0" smtClean="0"/>
              <a:t>&lt;div id=</a:t>
            </a:r>
            <a:r>
              <a:rPr lang="en-US" altLang="ko-KR" sz="500" dirty="0" err="1" smtClean="0"/>
              <a:t>BLeft</a:t>
            </a:r>
            <a:r>
              <a:rPr lang="en-US" altLang="ko-KR" sz="500" dirty="0" smtClean="0"/>
              <a:t>&gt;&lt;div id=</a:t>
            </a:r>
            <a:r>
              <a:rPr lang="en-US" altLang="ko-KR" sz="500" dirty="0" err="1" smtClean="0"/>
              <a:t>BLTop</a:t>
            </a:r>
            <a:r>
              <a:rPr lang="en-US" altLang="ko-KR" sz="500" dirty="0" smtClean="0"/>
              <a:t>&gt;4&lt;/div&gt;&lt;div&gt;5&lt;/div&gt;&lt;div&gt;6&lt;/div&gt;&lt;/div&gt;&lt;div id=</a:t>
            </a:r>
            <a:r>
              <a:rPr lang="en-US" altLang="ko-KR" sz="500" dirty="0" err="1" smtClean="0"/>
              <a:t>BRight</a:t>
            </a:r>
            <a:r>
              <a:rPr lang="en-US" altLang="ko-KR" sz="500" dirty="0" smtClean="0"/>
              <a:t>&gt;&lt;/div&gt;</a:t>
            </a:r>
          </a:p>
          <a:p>
            <a:endParaRPr lang="en-US" altLang="ko-KR" sz="500" dirty="0" smtClean="0"/>
          </a:p>
          <a:p>
            <a:endParaRPr lang="en-US" altLang="ko-KR" sz="500" dirty="0" smtClean="0"/>
          </a:p>
          <a:p>
            <a:endParaRPr lang="en-US" altLang="ko-KR" sz="500" dirty="0" smtClean="0"/>
          </a:p>
          <a:p>
            <a:r>
              <a:rPr lang="en-US" altLang="ko-KR" sz="500" dirty="0" smtClean="0"/>
              <a:t>&lt;/body&gt;</a:t>
            </a:r>
          </a:p>
          <a:p>
            <a:r>
              <a:rPr lang="en-US" altLang="ko-KR" sz="500" dirty="0" smtClean="0"/>
              <a:t>&lt;/html&gt;</a:t>
            </a:r>
            <a:endParaRPr lang="ko-KR" altLang="en-US" sz="5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내용 개체 틀 3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51520" y="404664"/>
            <a:ext cx="4693572" cy="532923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050" name="Picture 2" descr="D:\html\test1\작업\00_2017HTML\2017HTML\2017HTML (2)\DIV 네이버결과물\네이버.pn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2844" y="214290"/>
            <a:ext cx="8890062" cy="500066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내용 개체 틀 3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682875" y="1940719"/>
            <a:ext cx="3571875" cy="35528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mtClean="0"/>
              <a:t>07DIV3.docx</a:t>
            </a:r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내용 개체 틀 3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3611001" y="1052513"/>
            <a:ext cx="1715623" cy="532923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2. float </a:t>
            </a:r>
            <a:r>
              <a:rPr lang="ko-KR" altLang="en-US" dirty="0" smtClean="0"/>
              <a:t>속성</a:t>
            </a:r>
            <a:endParaRPr lang="ko-KR" altLang="en-US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0" y="0"/>
            <a:ext cx="4527550" cy="257175"/>
          </a:xfrm>
          <a:prstGeom prst="rect">
            <a:avLst/>
          </a:prstGeom>
        </p:spPr>
        <p:txBody>
          <a:bodyPr anchor="ctr">
            <a:normAutofit fontScale="40000" lnSpcReduction="20000"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fontAlgn="auto">
              <a:spcAft>
                <a:spcPts val="0"/>
              </a:spcAft>
              <a:defRPr/>
            </a:pPr>
            <a:r>
              <a:rPr kumimoji="0" lang="en-US" altLang="ko-KR" b="1" dirty="0" smtClean="0">
                <a:solidFill>
                  <a:schemeClr val="bg1"/>
                </a:solidFill>
              </a:rPr>
              <a:t>04 </a:t>
            </a:r>
            <a:r>
              <a:rPr kumimoji="0" lang="ko-KR" altLang="en-US" b="1" dirty="0" smtClean="0">
                <a:solidFill>
                  <a:schemeClr val="bg1"/>
                </a:solidFill>
              </a:rPr>
              <a:t>레이아웃 속성</a:t>
            </a:r>
            <a:endParaRPr kumimoji="0" lang="ko-KR" altLang="en-US" b="1" dirty="0">
              <a:solidFill>
                <a:schemeClr val="bg1"/>
              </a:solidFill>
            </a:endParaRPr>
          </a:p>
        </p:txBody>
      </p:sp>
      <p:sp>
        <p:nvSpPr>
          <p:cNvPr id="6" name="내용 개체 틀 1"/>
          <p:cNvSpPr>
            <a:spLocks noGrp="1"/>
          </p:cNvSpPr>
          <p:nvPr>
            <p:ph idx="1"/>
          </p:nvPr>
        </p:nvSpPr>
        <p:spPr>
          <a:xfrm>
            <a:off x="251520" y="980728"/>
            <a:ext cx="8784976" cy="792088"/>
          </a:xfrm>
        </p:spPr>
        <p:txBody>
          <a:bodyPr/>
          <a:lstStyle/>
          <a:p>
            <a:r>
              <a:rPr lang="en-US" altLang="ko-KR" smtClean="0"/>
              <a:t>overflow </a:t>
            </a:r>
          </a:p>
          <a:p>
            <a:pPr lvl="1"/>
            <a:r>
              <a:rPr lang="en-US" altLang="ko-KR" smtClean="0"/>
              <a:t>auto</a:t>
            </a:r>
            <a:r>
              <a:rPr lang="ko-KR" altLang="en-US" smtClean="0"/>
              <a:t>로 설정하면 이미지가 박스 영역을 벗어나는 현상을 해결할 수 있음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395536" y="1772816"/>
            <a:ext cx="8352928" cy="360040"/>
          </a:xfrm>
          <a:prstGeom prst="rect">
            <a:avLst/>
          </a:prstGeom>
          <a:solidFill>
            <a:srgbClr val="FFC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ko-KR" sz="1100" b="1" dirty="0" smtClean="0">
                <a:solidFill>
                  <a:schemeClr val="tx1"/>
                </a:solidFill>
              </a:rPr>
              <a:t>예제 </a:t>
            </a:r>
            <a:r>
              <a:rPr lang="en-US" altLang="ko-KR" sz="1100" b="1" dirty="0" smtClean="0">
                <a:solidFill>
                  <a:schemeClr val="tx1"/>
                </a:solidFill>
              </a:rPr>
              <a:t>7-15 </a:t>
            </a:r>
            <a:r>
              <a:rPr lang="en-US" altLang="ko-KR" sz="1100" dirty="0">
                <a:solidFill>
                  <a:schemeClr val="tx1"/>
                </a:solidFill>
              </a:rPr>
              <a:t>overflow </a:t>
            </a:r>
            <a:r>
              <a:rPr lang="ko-KR" altLang="en-US" sz="1100" dirty="0">
                <a:solidFill>
                  <a:schemeClr val="tx1"/>
                </a:solidFill>
              </a:rPr>
              <a:t>속성 사용하기 </a:t>
            </a:r>
            <a:r>
              <a:rPr lang="ko-KR" altLang="en-US" sz="1100" dirty="0" smtClean="0">
                <a:solidFill>
                  <a:schemeClr val="tx1"/>
                </a:solidFill>
              </a:rPr>
              <a:t>                                                                                    </a:t>
            </a:r>
            <a:r>
              <a:rPr lang="en-US" altLang="ko-KR" sz="1100" dirty="0" smtClean="0">
                <a:solidFill>
                  <a:schemeClr val="tx1"/>
                </a:solidFill>
              </a:rPr>
              <a:t>ch07/15_UsingOverflow.html</a:t>
            </a:r>
            <a:endParaRPr lang="ko-KR" altLang="ko-KR" sz="1100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95536" y="2132856"/>
            <a:ext cx="8344461" cy="4248472"/>
          </a:xfrm>
          <a:prstGeom prst="rect">
            <a:avLst/>
          </a:prstGeom>
          <a:noFill/>
          <a:ln w="63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head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style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div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border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3px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solid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#73AD21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ko-KR" altLang="en-US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.img1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float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right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ko-KR" altLang="en-US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.fix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overflow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auto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ko-KR" altLang="en-US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.img2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float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right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ko-KR" altLang="en-US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style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head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body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ko-KR" altLang="en-US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r>
              <a:rPr lang="ko-KR" altLang="en-US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이미지가 박스 영역을 벗어남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ko-KR" altLang="en-US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div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&gt;&lt;</a:t>
            </a:r>
            <a:r>
              <a:rPr lang="en-US" altLang="ko-KR" sz="1100" dirty="0" err="1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img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class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="img1"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 dirty="0" err="1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src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="pic2.jpg"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alt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="image"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width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="140"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height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="140"&gt;</a:t>
            </a:r>
            <a:endParaRPr lang="en-US" altLang="ko-KR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ko-KR" altLang="en-US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이미지가 오른쪽 정렬로 되어 있는데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ko-KR" altLang="en-US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박스 영역을 벗어났습니다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div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ko-KR" altLang="en-US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style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</a:t>
            </a:r>
            <a:r>
              <a:rPr lang="en-US" altLang="ko-KR" sz="1100" dirty="0" err="1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clear</a:t>
            </a:r>
            <a:r>
              <a:rPr lang="en-US" altLang="ko-KR" sz="11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</a:t>
            </a:r>
            <a:r>
              <a:rPr lang="en-US" altLang="ko-KR" sz="1100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right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"&gt;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overflow: auto; </a:t>
            </a:r>
            <a:r>
              <a:rPr lang="ko-KR" altLang="en-US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속성을 사용하여 해결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div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class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="fix"&gt;&lt;</a:t>
            </a:r>
            <a:r>
              <a:rPr lang="en-US" altLang="ko-KR" sz="1100" dirty="0" err="1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img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class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="img2"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 dirty="0" err="1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src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="pic2.jpg"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alt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</a:t>
            </a:r>
            <a:r>
              <a:rPr lang="en-US" altLang="ko-KR" sz="1100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img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width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="140"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height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="140"&gt;</a:t>
            </a:r>
            <a:endParaRPr lang="en-US" altLang="ko-KR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ko-KR" altLang="en-US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이미지가 박스 영역을 벗어날 경우에는 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overflow </a:t>
            </a:r>
            <a:r>
              <a:rPr lang="ko-KR" altLang="en-US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속성을 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auto</a:t>
            </a:r>
            <a:r>
              <a:rPr lang="ko-KR" altLang="en-US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로 설정하여 해결합니다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div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ko-KR" altLang="en-US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body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 b="1" dirty="0" smtClean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8382" y="2348880"/>
            <a:ext cx="4052312" cy="2699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100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16972" y="-602932"/>
            <a:ext cx="1710055" cy="8063865"/>
          </a:xfrm>
          <a:prstGeom prst="rect">
            <a:avLst/>
          </a:prstGeom>
        </p:spPr>
      </p:pic>
      <p:pic>
        <p:nvPicPr>
          <p:cNvPr id="5" name="그림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019925" y="1700808"/>
            <a:ext cx="2124075" cy="15144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내용 개체 틀 3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79512" y="116632"/>
            <a:ext cx="2376264" cy="6624736"/>
          </a:xfrm>
          <a:prstGeom prst="rect">
            <a:avLst/>
          </a:prstGeom>
        </p:spPr>
      </p:pic>
      <p:pic>
        <p:nvPicPr>
          <p:cNvPr id="5" name="그림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987824" y="908720"/>
            <a:ext cx="2736304" cy="230425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내용 개체 틀 3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285728"/>
            <a:ext cx="5214942" cy="657227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내용 개체 틀 3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2844" y="214290"/>
            <a:ext cx="4714908" cy="66437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6444208" cy="67413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r-2492209" descr="https://sdz-upload.s3.amazonaws.com/prod/upload/page_tags.png"/>
          <p:cNvPicPr>
            <a:picLocks noGrp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116632"/>
            <a:ext cx="7704856" cy="66693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녹색 상자의 높이가 정해져 있지 않고 빨강 상가자 </a:t>
            </a:r>
            <a:r>
              <a:rPr lang="en-US" altLang="ko-KR" dirty="0" smtClean="0"/>
              <a:t>float</a:t>
            </a:r>
            <a:r>
              <a:rPr lang="ko-KR" altLang="en-US" dirty="0" smtClean="0"/>
              <a:t>이여서 공중에  떠서 이미지가 있는 </a:t>
            </a:r>
            <a:r>
              <a:rPr lang="en-US" altLang="ko-KR" dirty="0" smtClean="0"/>
              <a:t>3</a:t>
            </a:r>
            <a:r>
              <a:rPr lang="ko-KR" altLang="en-US" dirty="0" smtClean="0"/>
              <a:t>번째 </a:t>
            </a:r>
            <a:r>
              <a:rPr lang="en-US" altLang="ko-KR" dirty="0" smtClean="0"/>
              <a:t>div</a:t>
            </a:r>
            <a:r>
              <a:rPr lang="ko-KR" altLang="en-US" dirty="0" smtClean="0"/>
              <a:t>가 타서 올라감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2924944"/>
            <a:ext cx="6124575" cy="1104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107504" y="260648"/>
            <a:ext cx="8435280" cy="5328592"/>
          </a:xfrm>
        </p:spPr>
        <p:txBody>
          <a:bodyPr/>
          <a:lstStyle/>
          <a:p>
            <a:r>
              <a:rPr lang="en-US" altLang="ko-KR" b="0" dirty="0" smtClean="0"/>
              <a:t>&lt;html&gt;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b="0" dirty="0" smtClean="0"/>
              <a:t>&lt;head&gt;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b="0" dirty="0" smtClean="0"/>
              <a:t>&lt;title&gt;</a:t>
            </a:r>
            <a:r>
              <a:rPr lang="en-US" altLang="ko-KR" b="0" dirty="0" err="1" smtClean="0"/>
              <a:t>zoro</a:t>
            </a:r>
            <a:r>
              <a:rPr lang="en-US" altLang="ko-KR" b="0" dirty="0" smtClean="0"/>
              <a:t>&lt;/title&gt;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b="0" dirty="0" smtClean="0"/>
              <a:t>&lt;link </a:t>
            </a:r>
            <a:r>
              <a:rPr lang="en-US" altLang="ko-KR" b="0" dirty="0" err="1" smtClean="0"/>
              <a:t>rel</a:t>
            </a:r>
            <a:r>
              <a:rPr lang="en-US" altLang="ko-KR" b="0" dirty="0" smtClean="0"/>
              <a:t>="shortcut icon" type="image/x-icon" 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b="0" dirty="0" err="1" smtClean="0"/>
              <a:t>href</a:t>
            </a:r>
            <a:r>
              <a:rPr lang="en-US" altLang="ko-KR" b="0" dirty="0" smtClean="0"/>
              <a:t>="zozor_logo.png" /&gt; &lt;!-- title</a:t>
            </a:r>
            <a:r>
              <a:rPr lang="ko-KR" altLang="en-US" b="0" dirty="0" smtClean="0"/>
              <a:t>옆에 이미지 넣기 </a:t>
            </a:r>
            <a:r>
              <a:rPr lang="en-US" altLang="ko-KR" b="0" dirty="0" smtClean="0"/>
              <a:t>--&gt;</a:t>
            </a:r>
            <a:r>
              <a:rPr lang="ko-KR" altLang="en-US" dirty="0" smtClean="0"/>
              <a:t/>
            </a:r>
            <a:br>
              <a:rPr lang="ko-KR" altLang="en-US" dirty="0" smtClean="0"/>
            </a:br>
            <a:r>
              <a:rPr lang="en-US" altLang="ko-KR" b="0" dirty="0" smtClean="0"/>
              <a:t>&lt;link </a:t>
            </a:r>
            <a:r>
              <a:rPr lang="en-US" altLang="ko-KR" b="0" dirty="0" err="1" smtClean="0"/>
              <a:t>rel</a:t>
            </a:r>
            <a:r>
              <a:rPr lang="en-US" altLang="ko-KR" b="0" dirty="0" smtClean="0"/>
              <a:t>="mask-icon" type="" </a:t>
            </a:r>
            <a:r>
              <a:rPr lang="en-US" altLang="ko-KR" b="0" dirty="0" err="1" smtClean="0"/>
              <a:t>href</a:t>
            </a:r>
            <a:r>
              <a:rPr lang="en-US" altLang="ko-KR" b="0" dirty="0" smtClean="0"/>
              <a:t>="zozor_logo.png" /&gt; 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b="0" dirty="0" smtClean="0"/>
              <a:t>&lt;!-- </a:t>
            </a:r>
            <a:r>
              <a:rPr lang="ko-KR" altLang="en-US" b="0" dirty="0" err="1" smtClean="0"/>
              <a:t>즐겨찾기</a:t>
            </a:r>
            <a:r>
              <a:rPr lang="ko-KR" altLang="en-US" b="0" dirty="0" smtClean="0"/>
              <a:t> </a:t>
            </a:r>
            <a:r>
              <a:rPr lang="ko-KR" altLang="en-US" b="0" dirty="0" err="1" smtClean="0"/>
              <a:t>했을때</a:t>
            </a:r>
            <a:r>
              <a:rPr lang="ko-KR" altLang="en-US" b="0" dirty="0" smtClean="0"/>
              <a:t> 나오는 그림 </a:t>
            </a:r>
            <a:r>
              <a:rPr lang="en-US" altLang="ko-KR" b="0" dirty="0" smtClean="0"/>
              <a:t>--&gt;</a:t>
            </a:r>
            <a:r>
              <a:rPr lang="ko-KR" altLang="en-US" dirty="0" smtClean="0"/>
              <a:t/>
            </a:r>
            <a:br>
              <a:rPr lang="ko-KR" altLang="en-US" dirty="0" smtClean="0"/>
            </a:br>
            <a:r>
              <a:rPr lang="ko-KR" altLang="en-US" dirty="0" smtClean="0"/>
              <a:t/>
            </a:r>
            <a:br>
              <a:rPr lang="ko-KR" altLang="en-US" dirty="0" smtClean="0"/>
            </a:br>
            <a:r>
              <a:rPr lang="en-US" altLang="ko-KR" b="0" dirty="0" smtClean="0"/>
              <a:t>&lt;style&gt;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b="0" dirty="0" smtClean="0"/>
              <a:t>*{margin:0px;padding:0px;}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b="0" dirty="0" smtClean="0"/>
              <a:t>body{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b="0" dirty="0" smtClean="0"/>
              <a:t>background-</a:t>
            </a:r>
            <a:r>
              <a:rPr lang="en-US" altLang="ko-KR" b="0" dirty="0" err="1" smtClean="0"/>
              <a:t>image:url</a:t>
            </a:r>
            <a:r>
              <a:rPr lang="en-US" altLang="ko-KR" b="0" dirty="0" smtClean="0"/>
              <a:t>('fond_jaune.png');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b="0" dirty="0" smtClean="0"/>
              <a:t>}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b="0" dirty="0" err="1" smtClean="0"/>
              <a:t>li</a:t>
            </a:r>
            <a:r>
              <a:rPr lang="en-US" altLang="ko-KR" b="0" dirty="0" smtClean="0"/>
              <a:t>{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b="0" dirty="0" smtClean="0"/>
              <a:t>margin-right:20px;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b="0" dirty="0" err="1" smtClean="0"/>
              <a:t>display:inline</a:t>
            </a:r>
            <a:r>
              <a:rPr lang="en-US" altLang="ko-KR" b="0" dirty="0" smtClean="0"/>
              <a:t>-block;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b="0" dirty="0" smtClean="0"/>
              <a:t>}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b="0" dirty="0" err="1" smtClean="0"/>
              <a:t>li:hover</a:t>
            </a:r>
            <a:r>
              <a:rPr lang="en-US" altLang="ko-KR" b="0" dirty="0" smtClean="0"/>
              <a:t>{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b="0" dirty="0" err="1" smtClean="0"/>
              <a:t>color:brown</a:t>
            </a:r>
            <a:r>
              <a:rPr lang="en-US" altLang="ko-KR" b="0" dirty="0" smtClean="0"/>
              <a:t>;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b="0" dirty="0" smtClean="0"/>
              <a:t>font-</a:t>
            </a:r>
            <a:r>
              <a:rPr lang="en-US" altLang="ko-KR" b="0" dirty="0" err="1" smtClean="0"/>
              <a:t>weight:bold</a:t>
            </a:r>
            <a:r>
              <a:rPr lang="en-US" altLang="ko-KR" b="0" dirty="0" smtClean="0"/>
              <a:t>;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b="0" dirty="0" smtClean="0"/>
              <a:t>}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b="0" dirty="0" smtClean="0"/>
              <a:t>#</a:t>
            </a:r>
            <a:r>
              <a:rPr lang="en-US" altLang="ko-KR" b="0" dirty="0" err="1" smtClean="0"/>
              <a:t>line_hr</a:t>
            </a:r>
            <a:r>
              <a:rPr lang="en-US" altLang="ko-KR" b="0" dirty="0" smtClean="0"/>
              <a:t>{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b="0" dirty="0" smtClean="0"/>
              <a:t>background-</a:t>
            </a:r>
            <a:r>
              <a:rPr lang="en-US" altLang="ko-KR" b="0" dirty="0" err="1" smtClean="0"/>
              <a:t>image:url</a:t>
            </a:r>
            <a:r>
              <a:rPr lang="en-US" altLang="ko-KR" b="0" dirty="0" smtClean="0"/>
              <a:t>('separateur.png');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b="0" dirty="0" smtClean="0"/>
              <a:t>}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b="0" dirty="0" smtClean="0"/>
              <a:t>#header </a:t>
            </a:r>
            <a:r>
              <a:rPr lang="en-US" altLang="ko-KR" b="0" dirty="0" err="1" smtClean="0"/>
              <a:t>div:nth</a:t>
            </a:r>
            <a:r>
              <a:rPr lang="en-US" altLang="ko-KR" b="0" dirty="0" smtClean="0"/>
              <a:t>-child(2) </a:t>
            </a:r>
            <a:r>
              <a:rPr lang="en-US" altLang="ko-KR" b="0" dirty="0" err="1" smtClean="0"/>
              <a:t>ul</a:t>
            </a:r>
            <a:r>
              <a:rPr lang="en-US" altLang="ko-KR" b="0" dirty="0" smtClean="0"/>
              <a:t>{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b="0" dirty="0" smtClean="0"/>
              <a:t>background-</a:t>
            </a:r>
            <a:r>
              <a:rPr lang="en-US" altLang="ko-KR" b="0" dirty="0" err="1" smtClean="0"/>
              <a:t>color:red</a:t>
            </a:r>
            <a:r>
              <a:rPr lang="en-US" altLang="ko-KR" b="0" dirty="0" smtClean="0"/>
              <a:t>;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b="0" dirty="0" err="1" smtClean="0"/>
              <a:t>float:right</a:t>
            </a:r>
            <a:r>
              <a:rPr lang="en-US" altLang="ko-KR" b="0" dirty="0" smtClean="0"/>
              <a:t>;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b="0" dirty="0" smtClean="0"/>
              <a:t>}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b="0" dirty="0" smtClean="0"/>
              <a:t>#header </a:t>
            </a:r>
            <a:r>
              <a:rPr lang="en-US" altLang="ko-KR" b="0" dirty="0" err="1" smtClean="0"/>
              <a:t>div:nth</a:t>
            </a:r>
            <a:r>
              <a:rPr lang="en-US" altLang="ko-KR" b="0" dirty="0" smtClean="0"/>
              <a:t>-child(1){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b="0" dirty="0" smtClean="0"/>
              <a:t>background-</a:t>
            </a:r>
            <a:r>
              <a:rPr lang="en-US" altLang="ko-KR" b="0" dirty="0" err="1" smtClean="0"/>
              <a:t>color:yellow</a:t>
            </a:r>
            <a:r>
              <a:rPr lang="en-US" altLang="ko-KR" b="0" dirty="0" smtClean="0"/>
              <a:t>;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b="0" dirty="0" smtClean="0"/>
              <a:t>}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b="0" dirty="0" smtClean="0"/>
              <a:t>#header </a:t>
            </a:r>
            <a:r>
              <a:rPr lang="en-US" altLang="ko-KR" b="0" dirty="0" err="1" smtClean="0"/>
              <a:t>div:nth</a:t>
            </a:r>
            <a:r>
              <a:rPr lang="en-US" altLang="ko-KR" b="0" dirty="0" smtClean="0"/>
              <a:t>-child(2){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b="0" dirty="0" smtClean="0"/>
              <a:t>background-</a:t>
            </a:r>
            <a:r>
              <a:rPr lang="en-US" altLang="ko-KR" b="0" dirty="0" err="1" smtClean="0"/>
              <a:t>color:green</a:t>
            </a:r>
            <a:r>
              <a:rPr lang="en-US" altLang="ko-KR" b="0" dirty="0" smtClean="0"/>
              <a:t>;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b="0" dirty="0" smtClean="0"/>
              <a:t>}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b="0" dirty="0" smtClean="0"/>
              <a:t>#header </a:t>
            </a:r>
            <a:r>
              <a:rPr lang="en-US" altLang="ko-KR" b="0" dirty="0" err="1" smtClean="0"/>
              <a:t>div:nth</a:t>
            </a:r>
            <a:r>
              <a:rPr lang="en-US" altLang="ko-KR" b="0" dirty="0" smtClean="0"/>
              <a:t>-child(3){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b="0" dirty="0" smtClean="0"/>
              <a:t>background-</a:t>
            </a:r>
            <a:r>
              <a:rPr lang="en-US" altLang="ko-KR" b="0" dirty="0" err="1" smtClean="0"/>
              <a:t>color:pink</a:t>
            </a:r>
            <a:r>
              <a:rPr lang="en-US" altLang="ko-KR" b="0" dirty="0" smtClean="0"/>
              <a:t>;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b="0" dirty="0" smtClean="0"/>
              <a:t>}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b="0" dirty="0" smtClean="0"/>
              <a:t>&lt;/style&gt;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b="0" dirty="0" smtClean="0"/>
              <a:t>&lt;/head&gt;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b="0" dirty="0" smtClean="0"/>
              <a:t>&lt;body&gt;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b="0" dirty="0" smtClean="0"/>
              <a:t>&lt;div id='main'&gt;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b="0" dirty="0" smtClean="0"/>
              <a:t>&lt;div id='header'&gt;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b="0" dirty="0" smtClean="0"/>
              <a:t>&lt;div&gt;&lt;</a:t>
            </a:r>
            <a:r>
              <a:rPr lang="en-US" altLang="ko-KR" b="0" dirty="0" err="1" smtClean="0"/>
              <a:t>img</a:t>
            </a:r>
            <a:r>
              <a:rPr lang="en-US" altLang="ko-KR" b="0" dirty="0" smtClean="0"/>
              <a:t> 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b="0" dirty="0" err="1" smtClean="0"/>
              <a:t>src</a:t>
            </a:r>
            <a:r>
              <a:rPr lang="en-US" altLang="ko-KR" b="0" dirty="0" smtClean="0"/>
              <a:t>='zozor_logo.png'/&gt;&lt;span&gt;</a:t>
            </a:r>
            <a:r>
              <a:rPr lang="en-US" altLang="ko-KR" b="0" dirty="0" err="1" smtClean="0"/>
              <a:t>zozoz</a:t>
            </a:r>
            <a:r>
              <a:rPr lang="en-US" altLang="ko-KR" b="0" dirty="0" smtClean="0"/>
              <a:t>&lt;/span&gt;&lt;/div&gt;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b="0" dirty="0" smtClean="0"/>
              <a:t>&lt;div&gt;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b="0" dirty="0" smtClean="0"/>
              <a:t>&lt;p&gt;Travel diaries&lt;/p&gt;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b="0" dirty="0" smtClean="0"/>
              <a:t>&lt;</a:t>
            </a:r>
            <a:r>
              <a:rPr lang="en-US" altLang="ko-KR" b="0" dirty="0" err="1" smtClean="0"/>
              <a:t>ul</a:t>
            </a:r>
            <a:r>
              <a:rPr lang="en-US" altLang="ko-KR" b="0" dirty="0" smtClean="0"/>
              <a:t>&gt;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b="0" dirty="0" smtClean="0"/>
              <a:t>&lt;</a:t>
            </a:r>
            <a:r>
              <a:rPr lang="en-US" altLang="ko-KR" b="0" dirty="0" err="1" smtClean="0"/>
              <a:t>li</a:t>
            </a:r>
            <a:r>
              <a:rPr lang="en-US" altLang="ko-KR" b="0" dirty="0" smtClean="0"/>
              <a:t>&gt;HOME&lt;/</a:t>
            </a:r>
            <a:r>
              <a:rPr lang="en-US" altLang="ko-KR" b="0" dirty="0" err="1" smtClean="0"/>
              <a:t>li</a:t>
            </a:r>
            <a:r>
              <a:rPr lang="en-US" altLang="ko-KR" b="0" dirty="0" smtClean="0"/>
              <a:t>&gt;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b="0" dirty="0" smtClean="0"/>
              <a:t>&lt;</a:t>
            </a:r>
            <a:r>
              <a:rPr lang="en-US" altLang="ko-KR" b="0" dirty="0" err="1" smtClean="0"/>
              <a:t>li</a:t>
            </a:r>
            <a:r>
              <a:rPr lang="en-US" altLang="ko-KR" b="0" dirty="0" smtClean="0"/>
              <a:t>&gt;BLOG&lt;/</a:t>
            </a:r>
            <a:r>
              <a:rPr lang="en-US" altLang="ko-KR" b="0" dirty="0" err="1" smtClean="0"/>
              <a:t>li</a:t>
            </a:r>
            <a:r>
              <a:rPr lang="en-US" altLang="ko-KR" b="0" dirty="0" smtClean="0"/>
              <a:t>&gt;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b="0" dirty="0" smtClean="0"/>
              <a:t>&lt;</a:t>
            </a:r>
            <a:r>
              <a:rPr lang="en-US" altLang="ko-KR" b="0" dirty="0" err="1" smtClean="0"/>
              <a:t>li</a:t>
            </a:r>
            <a:r>
              <a:rPr lang="en-US" altLang="ko-KR" b="0" dirty="0" smtClean="0"/>
              <a:t>&gt;RESUME&lt;/</a:t>
            </a:r>
            <a:r>
              <a:rPr lang="en-US" altLang="ko-KR" b="0" dirty="0" err="1" smtClean="0"/>
              <a:t>li</a:t>
            </a:r>
            <a:r>
              <a:rPr lang="en-US" altLang="ko-KR" b="0" dirty="0" smtClean="0"/>
              <a:t>&gt;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b="0" dirty="0" smtClean="0"/>
              <a:t>&lt;</a:t>
            </a:r>
            <a:r>
              <a:rPr lang="en-US" altLang="ko-KR" b="0" dirty="0" err="1" smtClean="0"/>
              <a:t>li</a:t>
            </a:r>
            <a:r>
              <a:rPr lang="en-US" altLang="ko-KR" b="0" dirty="0" smtClean="0"/>
              <a:t>&gt;CONTACT&lt;/</a:t>
            </a:r>
            <a:r>
              <a:rPr lang="en-US" altLang="ko-KR" b="0" dirty="0" err="1" smtClean="0"/>
              <a:t>li</a:t>
            </a:r>
            <a:r>
              <a:rPr lang="en-US" altLang="ko-KR" b="0" dirty="0" smtClean="0"/>
              <a:t>&gt;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b="0" dirty="0" smtClean="0"/>
              <a:t>&lt;/</a:t>
            </a:r>
            <a:r>
              <a:rPr lang="en-US" altLang="ko-KR" b="0" dirty="0" err="1" smtClean="0"/>
              <a:t>ul</a:t>
            </a:r>
            <a:r>
              <a:rPr lang="en-US" altLang="ko-KR" b="0" dirty="0" smtClean="0"/>
              <a:t>&gt;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b="0" dirty="0" smtClean="0"/>
              <a:t>&lt;/div&gt;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b="0" dirty="0" smtClean="0"/>
              <a:t>&lt;div id='</a:t>
            </a:r>
            <a:r>
              <a:rPr lang="en-US" altLang="ko-KR" b="0" dirty="0" err="1" smtClean="0"/>
              <a:t>line_hr</a:t>
            </a:r>
            <a:r>
              <a:rPr lang="en-US" altLang="ko-KR" b="0" dirty="0" smtClean="0"/>
              <a:t>'&gt;&lt;</a:t>
            </a:r>
            <a:r>
              <a:rPr lang="en-US" altLang="ko-KR" b="0" dirty="0" err="1" smtClean="0"/>
              <a:t>img</a:t>
            </a:r>
            <a:r>
              <a:rPr lang="en-US" altLang="ko-KR" b="0" dirty="0" smtClean="0"/>
              <a:t> </a:t>
            </a:r>
            <a:r>
              <a:rPr lang="en-US" altLang="ko-KR" b="0" dirty="0" err="1" smtClean="0"/>
              <a:t>src</a:t>
            </a:r>
            <a:r>
              <a:rPr lang="en-US" altLang="ko-KR" b="0" dirty="0" smtClean="0"/>
              <a:t>='separateur.png'/&gt;&lt;/div&gt;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b="0" dirty="0" smtClean="0"/>
              <a:t>&lt;/div&gt;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b="0" dirty="0" smtClean="0"/>
              <a:t>&lt;/div&gt;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b="0" dirty="0" smtClean="0"/>
              <a:t>&lt;/body&gt;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b="0" dirty="0" smtClean="0"/>
              <a:t>&lt;/html&gt;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0061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2. float </a:t>
            </a:r>
            <a:r>
              <a:rPr lang="ko-KR" altLang="en-US" dirty="0" smtClean="0"/>
              <a:t>속성</a:t>
            </a:r>
            <a:endParaRPr lang="ko-KR" altLang="en-US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0" y="0"/>
            <a:ext cx="4527550" cy="257175"/>
          </a:xfrm>
          <a:prstGeom prst="rect">
            <a:avLst/>
          </a:prstGeom>
        </p:spPr>
        <p:txBody>
          <a:bodyPr anchor="ctr">
            <a:normAutofit fontScale="40000" lnSpcReduction="20000"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fontAlgn="auto">
              <a:spcAft>
                <a:spcPts val="0"/>
              </a:spcAft>
              <a:defRPr/>
            </a:pPr>
            <a:r>
              <a:rPr kumimoji="0" lang="en-US" altLang="ko-KR" b="1" dirty="0" smtClean="0">
                <a:solidFill>
                  <a:schemeClr val="bg1"/>
                </a:solidFill>
              </a:rPr>
              <a:t>04 </a:t>
            </a:r>
            <a:r>
              <a:rPr kumimoji="0" lang="ko-KR" altLang="en-US" b="1" dirty="0" smtClean="0">
                <a:solidFill>
                  <a:schemeClr val="bg1"/>
                </a:solidFill>
              </a:rPr>
              <a:t>레이아웃 속성</a:t>
            </a:r>
            <a:endParaRPr kumimoji="0" lang="ko-KR" altLang="en-US" b="1" dirty="0">
              <a:solidFill>
                <a:schemeClr val="bg1"/>
              </a:solidFill>
            </a:endParaRPr>
          </a:p>
        </p:txBody>
      </p:sp>
      <p:sp>
        <p:nvSpPr>
          <p:cNvPr id="6" name="내용 개체 틀 1"/>
          <p:cNvSpPr>
            <a:spLocks noGrp="1"/>
          </p:cNvSpPr>
          <p:nvPr>
            <p:ph idx="1"/>
          </p:nvPr>
        </p:nvSpPr>
        <p:spPr>
          <a:xfrm>
            <a:off x="251520" y="980728"/>
            <a:ext cx="8784976" cy="504056"/>
          </a:xfrm>
        </p:spPr>
        <p:txBody>
          <a:bodyPr/>
          <a:lstStyle/>
          <a:p>
            <a:r>
              <a:rPr lang="ko-KR" altLang="en-US" dirty="0" err="1" smtClean="0"/>
              <a:t>시맨틱</a:t>
            </a:r>
            <a:r>
              <a:rPr lang="ko-KR" altLang="en-US" dirty="0" smtClean="0"/>
              <a:t> 문서 구조에서 </a:t>
            </a:r>
            <a:r>
              <a:rPr lang="en-US" altLang="ko-KR" dirty="0" smtClean="0"/>
              <a:t>float </a:t>
            </a:r>
            <a:r>
              <a:rPr lang="ko-KR" altLang="en-US" dirty="0" smtClean="0"/>
              <a:t>속성의 사용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79"/>
          <a:stretch/>
        </p:blipFill>
        <p:spPr>
          <a:xfrm>
            <a:off x="806862" y="1690811"/>
            <a:ext cx="7674292" cy="4258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409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2. float </a:t>
            </a:r>
            <a:r>
              <a:rPr lang="ko-KR" altLang="en-US" dirty="0" smtClean="0"/>
              <a:t>속성</a:t>
            </a:r>
            <a:endParaRPr lang="ko-KR" altLang="en-US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0" y="0"/>
            <a:ext cx="4527550" cy="257175"/>
          </a:xfrm>
          <a:prstGeom prst="rect">
            <a:avLst/>
          </a:prstGeom>
        </p:spPr>
        <p:txBody>
          <a:bodyPr anchor="ctr">
            <a:normAutofit fontScale="40000" lnSpcReduction="20000"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fontAlgn="auto">
              <a:spcAft>
                <a:spcPts val="0"/>
              </a:spcAft>
              <a:defRPr/>
            </a:pPr>
            <a:r>
              <a:rPr kumimoji="0" lang="en-US" altLang="ko-KR" b="1" dirty="0" smtClean="0">
                <a:solidFill>
                  <a:schemeClr val="bg1"/>
                </a:solidFill>
              </a:rPr>
              <a:t>04 </a:t>
            </a:r>
            <a:r>
              <a:rPr kumimoji="0" lang="ko-KR" altLang="en-US" b="1" dirty="0" smtClean="0">
                <a:solidFill>
                  <a:schemeClr val="bg1"/>
                </a:solidFill>
              </a:rPr>
              <a:t>레이아웃 속성</a:t>
            </a:r>
            <a:endParaRPr kumimoji="0" lang="ko-KR" altLang="en-US" b="1" dirty="0">
              <a:solidFill>
                <a:schemeClr val="bg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95536" y="1052736"/>
            <a:ext cx="8352928" cy="360040"/>
          </a:xfrm>
          <a:prstGeom prst="rect">
            <a:avLst/>
          </a:prstGeom>
          <a:solidFill>
            <a:srgbClr val="FFC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ko-KR" sz="1100" b="1" dirty="0" smtClean="0">
                <a:solidFill>
                  <a:schemeClr val="tx1"/>
                </a:solidFill>
              </a:rPr>
              <a:t>예제 </a:t>
            </a:r>
            <a:r>
              <a:rPr lang="en-US" altLang="ko-KR" sz="1100" b="1" dirty="0" smtClean="0">
                <a:solidFill>
                  <a:schemeClr val="tx1"/>
                </a:solidFill>
              </a:rPr>
              <a:t>7-16 </a:t>
            </a:r>
            <a:r>
              <a:rPr lang="ko-KR" altLang="en-US" sz="1100" dirty="0" err="1">
                <a:solidFill>
                  <a:schemeClr val="tx1"/>
                </a:solidFill>
              </a:rPr>
              <a:t>시맨틱</a:t>
            </a:r>
            <a:r>
              <a:rPr lang="ko-KR" altLang="en-US" sz="1100" dirty="0">
                <a:solidFill>
                  <a:schemeClr val="tx1"/>
                </a:solidFill>
              </a:rPr>
              <a:t> </a:t>
            </a:r>
            <a:r>
              <a:rPr lang="ko-KR" altLang="en-US" sz="1100">
                <a:solidFill>
                  <a:schemeClr val="tx1"/>
                </a:solidFill>
              </a:rPr>
              <a:t>문서 </a:t>
            </a:r>
            <a:r>
              <a:rPr lang="ko-KR" altLang="en-US" sz="1100" smtClean="0">
                <a:solidFill>
                  <a:schemeClr val="tx1"/>
                </a:solidFill>
              </a:rPr>
              <a:t>구조에 </a:t>
            </a:r>
            <a:r>
              <a:rPr lang="en-US" altLang="ko-KR" sz="1100" smtClean="0">
                <a:solidFill>
                  <a:schemeClr val="tx1"/>
                </a:solidFill>
              </a:rPr>
              <a:t>float </a:t>
            </a:r>
            <a:r>
              <a:rPr lang="ko-KR" altLang="en-US" sz="1100" smtClean="0">
                <a:solidFill>
                  <a:schemeClr val="tx1"/>
                </a:solidFill>
              </a:rPr>
              <a:t>속성 사용하기                                                                    </a:t>
            </a:r>
            <a:r>
              <a:rPr lang="en-US" altLang="ko-KR" sz="1100" smtClean="0">
                <a:solidFill>
                  <a:schemeClr val="tx1"/>
                </a:solidFill>
              </a:rPr>
              <a:t>ch07/16_FloatLayout.html</a:t>
            </a:r>
            <a:endParaRPr lang="ko-KR" altLang="ko-KR" sz="1100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95536" y="1412776"/>
            <a:ext cx="8352927" cy="5112568"/>
          </a:xfrm>
          <a:prstGeom prst="rect">
            <a:avLst/>
          </a:prstGeom>
          <a:noFill/>
          <a:ln w="63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0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head</a:t>
            </a:r>
            <a:r>
              <a:rPr lang="en-US" altLang="ko-KR" sz="10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0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0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0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0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style</a:t>
            </a:r>
            <a:r>
              <a:rPr lang="en-US" altLang="ko-KR" sz="10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0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0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0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div</a:t>
            </a:r>
            <a:r>
              <a:rPr lang="en-US" altLang="ko-KR" sz="10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00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 </a:t>
            </a:r>
            <a:r>
              <a:rPr lang="en-US" altLang="ko-KR" sz="1000" smtClean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border</a:t>
            </a:r>
            <a:r>
              <a:rPr lang="en-US" altLang="ko-KR" sz="10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0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3px</a:t>
            </a:r>
            <a:r>
              <a:rPr lang="en-US" altLang="ko-KR" sz="10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0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solid</a:t>
            </a:r>
            <a:r>
              <a:rPr lang="en-US" altLang="ko-KR" sz="10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0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blue</a:t>
            </a:r>
            <a:r>
              <a:rPr lang="en-US" altLang="ko-KR" sz="100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}</a:t>
            </a:r>
            <a:endParaRPr lang="en-US" altLang="ko-KR" sz="10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0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0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.fix</a:t>
            </a:r>
            <a:r>
              <a:rPr lang="en-US" altLang="ko-KR" sz="10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00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 </a:t>
            </a:r>
            <a:r>
              <a:rPr lang="en-US" altLang="ko-KR" sz="1000" smtClean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overflow</a:t>
            </a:r>
            <a:r>
              <a:rPr lang="en-US" altLang="ko-KR" sz="10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0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auto</a:t>
            </a:r>
            <a:r>
              <a:rPr lang="en-US" altLang="ko-KR" sz="100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}</a:t>
            </a:r>
            <a:endParaRPr lang="en-US" altLang="ko-KR" sz="10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0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0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nav</a:t>
            </a:r>
            <a:r>
              <a:rPr lang="en-US" altLang="ko-KR" sz="10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00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 </a:t>
            </a:r>
            <a:r>
              <a:rPr lang="en-US" altLang="ko-KR" sz="1000" smtClean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float</a:t>
            </a:r>
            <a:r>
              <a:rPr lang="en-US" altLang="ko-KR" sz="10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0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left</a:t>
            </a:r>
            <a:r>
              <a:rPr lang="en-US" altLang="ko-KR" sz="100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</a:t>
            </a:r>
            <a:r>
              <a:rPr lang="en-US" altLang="ko-KR" sz="1000" smtClean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width</a:t>
            </a:r>
            <a:r>
              <a:rPr lang="en-US" altLang="ko-KR" sz="10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0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200px</a:t>
            </a:r>
            <a:r>
              <a:rPr lang="en-US" altLang="ko-KR" sz="100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</a:t>
            </a:r>
            <a:r>
              <a:rPr lang="en-US" altLang="ko-KR" sz="1000" smtClean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border</a:t>
            </a:r>
            <a:r>
              <a:rPr lang="en-US" altLang="ko-KR" sz="10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0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3px</a:t>
            </a:r>
            <a:r>
              <a:rPr lang="en-US" altLang="ko-KR" sz="10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0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solid</a:t>
            </a:r>
            <a:r>
              <a:rPr lang="en-US" altLang="ko-KR" sz="10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0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#73AD21</a:t>
            </a:r>
            <a:r>
              <a:rPr lang="en-US" altLang="ko-KR" sz="100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  <a:r>
              <a:rPr lang="ko-KR" altLang="en-US" sz="100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0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r>
              <a:rPr lang="en-US" altLang="ko-KR" sz="10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0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section</a:t>
            </a:r>
            <a:r>
              <a:rPr lang="en-US" altLang="ko-KR" sz="10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00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 </a:t>
            </a:r>
            <a:r>
              <a:rPr lang="en-US" altLang="ko-KR" sz="1000" smtClean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margin-left</a:t>
            </a:r>
            <a:r>
              <a:rPr lang="en-US" altLang="ko-KR" sz="10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0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206px</a:t>
            </a:r>
            <a:r>
              <a:rPr lang="en-US" altLang="ko-KR" sz="100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</a:t>
            </a:r>
            <a:r>
              <a:rPr lang="en-US" altLang="ko-KR" sz="1000" smtClean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border</a:t>
            </a:r>
            <a:r>
              <a:rPr lang="en-US" altLang="ko-KR" sz="10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0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3px</a:t>
            </a:r>
            <a:r>
              <a:rPr lang="en-US" altLang="ko-KR" sz="10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0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solid</a:t>
            </a:r>
            <a:r>
              <a:rPr lang="en-US" altLang="ko-KR" sz="10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0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red</a:t>
            </a:r>
            <a:r>
              <a:rPr lang="en-US" altLang="ko-KR" sz="100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  <a:r>
              <a:rPr lang="ko-KR" altLang="en-US" sz="100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00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endParaRPr lang="en-US" altLang="ko-KR" sz="10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0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0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0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style</a:t>
            </a:r>
            <a:r>
              <a:rPr lang="en-US" altLang="ko-KR" sz="10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0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0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0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head</a:t>
            </a:r>
            <a:r>
              <a:rPr lang="en-US" altLang="ko-KR" sz="10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0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0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0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body</a:t>
            </a:r>
            <a:r>
              <a:rPr lang="en-US" altLang="ko-KR" sz="10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0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0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0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0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div</a:t>
            </a:r>
            <a:r>
              <a:rPr lang="en-US" altLang="ko-KR" sz="10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0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class</a:t>
            </a:r>
            <a:r>
              <a:rPr lang="en-US" altLang="ko-KR" sz="10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="fix"&gt;</a:t>
            </a:r>
            <a:endParaRPr lang="en-US" altLang="ko-KR" sz="10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0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0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0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nav</a:t>
            </a:r>
            <a:r>
              <a:rPr lang="en-US" altLang="ko-KR" sz="10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0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0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0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0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span</a:t>
            </a:r>
            <a:r>
              <a:rPr lang="en-US" altLang="ko-KR" sz="10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r>
              <a:rPr lang="ko-KR" altLang="en-US" sz="10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목차</a:t>
            </a:r>
            <a:r>
              <a:rPr lang="en-US" altLang="ko-KR" sz="10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0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span</a:t>
            </a:r>
            <a:r>
              <a:rPr lang="en-US" altLang="ko-KR" sz="10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0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0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0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0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ul</a:t>
            </a:r>
            <a:r>
              <a:rPr lang="en-US" altLang="ko-KR" sz="10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0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it-IT" altLang="ko-KR" sz="10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    </a:t>
            </a:r>
            <a:r>
              <a:rPr lang="it-IT" altLang="ko-KR" sz="10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it-IT" altLang="ko-KR" sz="10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li</a:t>
            </a:r>
            <a:r>
              <a:rPr lang="it-IT" altLang="ko-KR" sz="10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&gt;&lt;</a:t>
            </a:r>
            <a:r>
              <a:rPr lang="it-IT" altLang="ko-KR" sz="10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</a:t>
            </a:r>
            <a:r>
              <a:rPr lang="it-IT" altLang="ko-KR" sz="10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it-IT" altLang="ko-KR" sz="10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target</a:t>
            </a:r>
            <a:r>
              <a:rPr lang="it-IT" altLang="ko-KR" sz="10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="_blank"</a:t>
            </a:r>
            <a:r>
              <a:rPr lang="it-IT" altLang="ko-KR" sz="10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it-IT" altLang="ko-KR" sz="10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href</a:t>
            </a:r>
            <a:r>
              <a:rPr lang="it-IT" altLang="ko-KR" sz="10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="http://www.google.com"&gt;</a:t>
            </a:r>
            <a:r>
              <a:rPr lang="it-IT" altLang="ko-KR" sz="10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Google</a:t>
            </a:r>
            <a:r>
              <a:rPr lang="it-IT" altLang="ko-KR" sz="10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it-IT" altLang="ko-KR" sz="10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</a:t>
            </a:r>
            <a:r>
              <a:rPr lang="it-IT" altLang="ko-KR" sz="10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&gt;&lt;/</a:t>
            </a:r>
            <a:r>
              <a:rPr lang="it-IT" altLang="ko-KR" sz="10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li</a:t>
            </a:r>
            <a:r>
              <a:rPr lang="it-IT" altLang="ko-KR" sz="10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it-IT" altLang="ko-KR" sz="10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it-IT" altLang="ko-KR" sz="10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    </a:t>
            </a:r>
            <a:r>
              <a:rPr lang="it-IT" altLang="ko-KR" sz="10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it-IT" altLang="ko-KR" sz="10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li</a:t>
            </a:r>
            <a:r>
              <a:rPr lang="it-IT" altLang="ko-KR" sz="10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&gt;&lt;</a:t>
            </a:r>
            <a:r>
              <a:rPr lang="it-IT" altLang="ko-KR" sz="10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</a:t>
            </a:r>
            <a:r>
              <a:rPr lang="it-IT" altLang="ko-KR" sz="10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it-IT" altLang="ko-KR" sz="10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target</a:t>
            </a:r>
            <a:r>
              <a:rPr lang="it-IT" altLang="ko-KR" sz="10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="_blank"</a:t>
            </a:r>
            <a:r>
              <a:rPr lang="it-IT" altLang="ko-KR" sz="10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it-IT" altLang="ko-KR" sz="10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href</a:t>
            </a:r>
            <a:r>
              <a:rPr lang="it-IT" altLang="ko-KR" sz="10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="http://www.apple.com"&gt;</a:t>
            </a:r>
            <a:r>
              <a:rPr lang="it-IT" altLang="ko-KR" sz="10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Apple</a:t>
            </a:r>
            <a:r>
              <a:rPr lang="it-IT" altLang="ko-KR" sz="10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it-IT" altLang="ko-KR" sz="10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</a:t>
            </a:r>
            <a:r>
              <a:rPr lang="it-IT" altLang="ko-KR" sz="10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&gt;&lt;/</a:t>
            </a:r>
            <a:r>
              <a:rPr lang="it-IT" altLang="ko-KR" sz="10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li</a:t>
            </a:r>
            <a:r>
              <a:rPr lang="it-IT" altLang="ko-KR" sz="10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it-IT" altLang="ko-KR" sz="10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it-IT" altLang="ko-KR" sz="10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    </a:t>
            </a:r>
            <a:r>
              <a:rPr lang="it-IT" altLang="ko-KR" sz="10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it-IT" altLang="ko-KR" sz="10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li</a:t>
            </a:r>
            <a:r>
              <a:rPr lang="it-IT" altLang="ko-KR" sz="10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&gt;&lt;</a:t>
            </a:r>
            <a:r>
              <a:rPr lang="it-IT" altLang="ko-KR" sz="10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</a:t>
            </a:r>
            <a:r>
              <a:rPr lang="it-IT" altLang="ko-KR" sz="10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it-IT" altLang="ko-KR" sz="10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target</a:t>
            </a:r>
            <a:r>
              <a:rPr lang="it-IT" altLang="ko-KR" sz="10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="_blank"</a:t>
            </a:r>
            <a:r>
              <a:rPr lang="it-IT" altLang="ko-KR" sz="10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it-IT" altLang="ko-KR" sz="10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href</a:t>
            </a:r>
            <a:r>
              <a:rPr lang="it-IT" altLang="ko-KR" sz="10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="http://www.w3.org"&gt;</a:t>
            </a:r>
            <a:r>
              <a:rPr lang="it-IT" altLang="ko-KR" sz="10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W3C</a:t>
            </a:r>
            <a:r>
              <a:rPr lang="it-IT" altLang="ko-KR" sz="10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it-IT" altLang="ko-KR" sz="10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</a:t>
            </a:r>
            <a:r>
              <a:rPr lang="it-IT" altLang="ko-KR" sz="10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&gt;&lt;/</a:t>
            </a:r>
            <a:r>
              <a:rPr lang="it-IT" altLang="ko-KR" sz="10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li</a:t>
            </a:r>
            <a:r>
              <a:rPr lang="it-IT" altLang="ko-KR" sz="10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it-IT" altLang="ko-KR" sz="10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it-IT" altLang="ko-KR" sz="10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    </a:t>
            </a:r>
            <a:r>
              <a:rPr lang="it-IT" altLang="ko-KR" sz="10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it-IT" altLang="ko-KR" sz="10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li</a:t>
            </a:r>
            <a:r>
              <a:rPr lang="it-IT" altLang="ko-KR" sz="10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&gt;&lt;</a:t>
            </a:r>
            <a:r>
              <a:rPr lang="it-IT" altLang="ko-KR" sz="10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</a:t>
            </a:r>
            <a:r>
              <a:rPr lang="it-IT" altLang="ko-KR" sz="10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it-IT" altLang="ko-KR" sz="10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target</a:t>
            </a:r>
            <a:r>
              <a:rPr lang="it-IT" altLang="ko-KR" sz="10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="_blank"</a:t>
            </a:r>
            <a:r>
              <a:rPr lang="it-IT" altLang="ko-KR" sz="10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it-IT" altLang="ko-KR" sz="10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href</a:t>
            </a:r>
            <a:r>
              <a:rPr lang="it-IT" altLang="ko-KR" sz="10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="http://www.oracle.com"&gt;</a:t>
            </a:r>
            <a:r>
              <a:rPr lang="it-IT" altLang="ko-KR" sz="10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Oracle</a:t>
            </a:r>
            <a:r>
              <a:rPr lang="it-IT" altLang="ko-KR" sz="10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it-IT" altLang="ko-KR" sz="10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</a:t>
            </a:r>
            <a:r>
              <a:rPr lang="it-IT" altLang="ko-KR" sz="10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&gt;&lt;/</a:t>
            </a:r>
            <a:r>
              <a:rPr lang="it-IT" altLang="ko-KR" sz="10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li</a:t>
            </a:r>
            <a:r>
              <a:rPr lang="it-IT" altLang="ko-KR" sz="1000" smtClean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r>
              <a:rPr lang="it-IT" altLang="ko-KR" sz="100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</a:t>
            </a:r>
          </a:p>
          <a:p>
            <a:r>
              <a:rPr lang="it-IT" altLang="ko-KR" sz="100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    </a:t>
            </a:r>
            <a:r>
              <a:rPr lang="it-IT" altLang="ko-KR" sz="10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it-IT" altLang="ko-KR" sz="10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li</a:t>
            </a:r>
            <a:r>
              <a:rPr lang="it-IT" altLang="ko-KR" sz="10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&gt;&lt;</a:t>
            </a:r>
            <a:r>
              <a:rPr lang="it-IT" altLang="ko-KR" sz="10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</a:t>
            </a:r>
            <a:r>
              <a:rPr lang="it-IT" altLang="ko-KR" sz="10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it-IT" altLang="ko-KR" sz="10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target</a:t>
            </a:r>
            <a:r>
              <a:rPr lang="it-IT" altLang="ko-KR" sz="10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="_blank"</a:t>
            </a:r>
            <a:r>
              <a:rPr lang="it-IT" altLang="ko-KR" sz="10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it-IT" altLang="ko-KR" sz="10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href</a:t>
            </a:r>
            <a:r>
              <a:rPr lang="it-IT" altLang="ko-KR" sz="10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="http://www.adobe.com"&gt;</a:t>
            </a:r>
            <a:r>
              <a:rPr lang="it-IT" altLang="ko-KR" sz="10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Adobe</a:t>
            </a:r>
            <a:r>
              <a:rPr lang="it-IT" altLang="ko-KR" sz="10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it-IT" altLang="ko-KR" sz="10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</a:t>
            </a:r>
            <a:r>
              <a:rPr lang="it-IT" altLang="ko-KR" sz="10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&gt;&lt;/</a:t>
            </a:r>
            <a:r>
              <a:rPr lang="it-IT" altLang="ko-KR" sz="10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li</a:t>
            </a:r>
            <a:r>
              <a:rPr lang="it-IT" altLang="ko-KR" sz="10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it-IT" altLang="ko-KR" sz="10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it-IT" altLang="ko-KR" sz="10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    </a:t>
            </a:r>
            <a:r>
              <a:rPr lang="it-IT" altLang="ko-KR" sz="10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it-IT" altLang="ko-KR" sz="10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li</a:t>
            </a:r>
            <a:r>
              <a:rPr lang="it-IT" altLang="ko-KR" sz="10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&gt;&lt;</a:t>
            </a:r>
            <a:r>
              <a:rPr lang="it-IT" altLang="ko-KR" sz="10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</a:t>
            </a:r>
            <a:r>
              <a:rPr lang="it-IT" altLang="ko-KR" sz="10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it-IT" altLang="ko-KR" sz="10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target</a:t>
            </a:r>
            <a:r>
              <a:rPr lang="it-IT" altLang="ko-KR" sz="10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="_blank"</a:t>
            </a:r>
            <a:r>
              <a:rPr lang="it-IT" altLang="ko-KR" sz="10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it-IT" altLang="ko-KR" sz="10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href</a:t>
            </a:r>
            <a:r>
              <a:rPr lang="it-IT" altLang="ko-KR" sz="10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="http://www.amazon.com"&gt;</a:t>
            </a:r>
            <a:r>
              <a:rPr lang="it-IT" altLang="ko-KR" sz="10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Amazon</a:t>
            </a:r>
            <a:r>
              <a:rPr lang="it-IT" altLang="ko-KR" sz="10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it-IT" altLang="ko-KR" sz="10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</a:t>
            </a:r>
            <a:r>
              <a:rPr lang="it-IT" altLang="ko-KR" sz="10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&gt;&lt;/</a:t>
            </a:r>
            <a:r>
              <a:rPr lang="it-IT" altLang="ko-KR" sz="10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li</a:t>
            </a:r>
            <a:r>
              <a:rPr lang="it-IT" altLang="ko-KR" sz="10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it-IT" altLang="ko-KR" sz="10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it-IT" altLang="ko-KR" sz="10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    </a:t>
            </a:r>
            <a:r>
              <a:rPr lang="it-IT" altLang="ko-KR" sz="10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it-IT" altLang="ko-KR" sz="10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li</a:t>
            </a:r>
            <a:r>
              <a:rPr lang="it-IT" altLang="ko-KR" sz="10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&gt;&lt;</a:t>
            </a:r>
            <a:r>
              <a:rPr lang="it-IT" altLang="ko-KR" sz="10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</a:t>
            </a:r>
            <a:r>
              <a:rPr lang="it-IT" altLang="ko-KR" sz="10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it-IT" altLang="ko-KR" sz="10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target</a:t>
            </a:r>
            <a:r>
              <a:rPr lang="it-IT" altLang="ko-KR" sz="10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="_blank"</a:t>
            </a:r>
            <a:r>
              <a:rPr lang="it-IT" altLang="ko-KR" sz="10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it-IT" altLang="ko-KR" sz="10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href</a:t>
            </a:r>
            <a:r>
              <a:rPr lang="it-IT" altLang="ko-KR" sz="10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="http://www.Mysql.com"&gt;</a:t>
            </a:r>
            <a:r>
              <a:rPr lang="it-IT" altLang="ko-KR" sz="10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Mysql</a:t>
            </a:r>
            <a:r>
              <a:rPr lang="it-IT" altLang="ko-KR" sz="10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it-IT" altLang="ko-KR" sz="10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</a:t>
            </a:r>
            <a:r>
              <a:rPr lang="it-IT" altLang="ko-KR" sz="10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&gt;&lt;/</a:t>
            </a:r>
            <a:r>
              <a:rPr lang="it-IT" altLang="ko-KR" sz="10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li</a:t>
            </a:r>
            <a:r>
              <a:rPr lang="it-IT" altLang="ko-KR" sz="10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it-IT" altLang="ko-KR" sz="10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0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0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0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ul</a:t>
            </a:r>
            <a:r>
              <a:rPr lang="en-US" altLang="ko-KR" sz="1000" smtClean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</a:p>
          <a:p>
            <a:r>
              <a:rPr lang="en-US" altLang="ko-KR" sz="1000" smtClean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&lt;/</a:t>
            </a:r>
            <a:r>
              <a:rPr lang="en-US" altLang="ko-KR" sz="10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nav</a:t>
            </a:r>
            <a:r>
              <a:rPr lang="en-US" altLang="ko-KR" sz="10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0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lvl="0"/>
            <a:r>
              <a:rPr lang="en-US" altLang="ko-KR" sz="10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000" smtClean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0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section</a:t>
            </a:r>
            <a:r>
              <a:rPr lang="en-US" altLang="ko-KR" sz="10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0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lvl="0"/>
            <a:r>
              <a:rPr lang="en-US" altLang="ko-KR" sz="10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0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0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span</a:t>
            </a:r>
            <a:r>
              <a:rPr lang="en-US" altLang="ko-KR" sz="10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r>
              <a:rPr lang="en-US" altLang="ko-KR" sz="10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section 1</a:t>
            </a:r>
            <a:r>
              <a:rPr lang="en-US" altLang="ko-KR" sz="10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0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span</a:t>
            </a:r>
            <a:r>
              <a:rPr lang="en-US" altLang="ko-KR" sz="10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0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lvl="0"/>
            <a:r>
              <a:rPr lang="ko-KR" altLang="en-US" sz="10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0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0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</a:t>
            </a:r>
            <a:r>
              <a:rPr lang="en-US" altLang="ko-KR" sz="10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r>
              <a:rPr lang="en-US" altLang="ko-KR" sz="10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float </a:t>
            </a:r>
            <a:r>
              <a:rPr lang="ko-KR" altLang="en-US" sz="10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속성은 시맨틱 문서 구조에 유용하게 사용할 수 있습니다</a:t>
            </a:r>
            <a:r>
              <a:rPr lang="en-US" altLang="ko-KR" sz="10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 </a:t>
            </a:r>
            <a:r>
              <a:rPr lang="ko-KR" altLang="en-US" sz="10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예를 들면 </a:t>
            </a:r>
            <a:r>
              <a:rPr lang="en-US" altLang="ko-KR" sz="10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nav</a:t>
            </a:r>
            <a:r>
              <a:rPr lang="ko-KR" altLang="en-US" sz="10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나 </a:t>
            </a:r>
            <a:r>
              <a:rPr lang="en-US" altLang="ko-KR" sz="10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aside</a:t>
            </a:r>
            <a:r>
              <a:rPr lang="ko-KR" altLang="en-US" sz="10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에 </a:t>
            </a:r>
            <a:r>
              <a:rPr lang="en-US" altLang="ko-KR" sz="10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float </a:t>
            </a:r>
            <a:r>
              <a:rPr lang="ko-KR" altLang="en-US" sz="10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속성을 </a:t>
            </a:r>
            <a:r>
              <a:rPr lang="ko-KR" altLang="en-US" sz="100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추가하면 떠다니</a:t>
            </a:r>
            <a:r>
              <a:rPr lang="en-US" altLang="ko-KR" sz="100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/>
            </a:r>
            <a:br>
              <a:rPr lang="en-US" altLang="ko-KR" sz="100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</a:br>
            <a:r>
              <a:rPr lang="en-US" altLang="ko-KR" sz="100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ko-KR" altLang="en-US" sz="100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는 </a:t>
            </a:r>
            <a:r>
              <a:rPr lang="ko-KR" altLang="en-US" sz="10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내비게이션 또는 사이드 바를 만들 수 있습니다</a:t>
            </a:r>
            <a:r>
              <a:rPr lang="en-US" altLang="ko-KR" sz="10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  <a:r>
              <a:rPr lang="en-US" altLang="ko-KR" sz="10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0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</a:t>
            </a:r>
            <a:r>
              <a:rPr lang="en-US" altLang="ko-KR" sz="10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ko-KR" altLang="en-US" sz="10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lvl="0"/>
            <a:r>
              <a:rPr lang="en-US" altLang="ko-KR" sz="10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0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0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section</a:t>
            </a:r>
            <a:r>
              <a:rPr lang="en-US" altLang="ko-KR" sz="10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0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lvl="0"/>
            <a:r>
              <a:rPr lang="en-US" altLang="ko-KR" sz="10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0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0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section</a:t>
            </a:r>
            <a:r>
              <a:rPr lang="en-US" altLang="ko-KR" sz="10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0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lvl="0"/>
            <a:r>
              <a:rPr lang="en-US" altLang="ko-KR" sz="10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0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0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span</a:t>
            </a:r>
            <a:r>
              <a:rPr lang="en-US" altLang="ko-KR" sz="10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r>
              <a:rPr lang="en-US" altLang="ko-KR" sz="10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section 2</a:t>
            </a:r>
            <a:r>
              <a:rPr lang="en-US" altLang="ko-KR" sz="10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0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span</a:t>
            </a:r>
            <a:r>
              <a:rPr lang="en-US" altLang="ko-KR" sz="10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0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lvl="0"/>
            <a:r>
              <a:rPr lang="ko-KR" altLang="en-US" sz="10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0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0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</a:t>
            </a:r>
            <a:r>
              <a:rPr lang="en-US" altLang="ko-KR" sz="10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r>
              <a:rPr lang="ko-KR" altLang="en-US" sz="10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시맨틱 문서 구조에 </a:t>
            </a:r>
            <a:r>
              <a:rPr lang="en-US" altLang="ko-KR" sz="10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float </a:t>
            </a:r>
            <a:r>
              <a:rPr lang="ko-KR" altLang="en-US" sz="10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속성을 적용할 때는 </a:t>
            </a:r>
            <a:r>
              <a:rPr lang="en-US" altLang="ko-KR" sz="10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footer </a:t>
            </a:r>
            <a:r>
              <a:rPr lang="ko-KR" altLang="en-US" sz="10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부분에 적용되지 않도록 해야 합니다</a:t>
            </a:r>
            <a:r>
              <a:rPr lang="en-US" altLang="ko-KR" sz="10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  <a:r>
              <a:rPr lang="en-US" altLang="ko-KR" sz="10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0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</a:t>
            </a:r>
            <a:r>
              <a:rPr lang="en-US" altLang="ko-KR" sz="10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ko-KR" altLang="en-US" sz="10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lvl="0"/>
            <a:r>
              <a:rPr lang="en-US" altLang="ko-KR" sz="10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0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0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section</a:t>
            </a:r>
            <a:r>
              <a:rPr lang="en-US" altLang="ko-KR" sz="10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0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lvl="0"/>
            <a:r>
              <a:rPr lang="en-US" altLang="ko-KR" sz="10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0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0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div</a:t>
            </a:r>
            <a:r>
              <a:rPr lang="en-US" altLang="ko-KR" sz="10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0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lvl="0"/>
            <a:r>
              <a:rPr lang="en-US" altLang="ko-KR" sz="10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0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body</a:t>
            </a:r>
            <a:r>
              <a:rPr lang="en-US" altLang="ko-KR" sz="1000" smtClean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000" b="1">
              <a:solidFill>
                <a:prstClr val="black"/>
              </a:solidFill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9982612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2. float </a:t>
            </a:r>
            <a:r>
              <a:rPr lang="ko-KR" altLang="en-US" dirty="0" smtClean="0"/>
              <a:t>속성</a:t>
            </a:r>
            <a:endParaRPr lang="ko-KR" altLang="en-US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0" y="0"/>
            <a:ext cx="4527550" cy="257175"/>
          </a:xfrm>
          <a:prstGeom prst="rect">
            <a:avLst/>
          </a:prstGeom>
        </p:spPr>
        <p:txBody>
          <a:bodyPr anchor="ctr">
            <a:normAutofit fontScale="40000" lnSpcReduction="20000"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fontAlgn="auto">
              <a:spcAft>
                <a:spcPts val="0"/>
              </a:spcAft>
              <a:defRPr/>
            </a:pPr>
            <a:r>
              <a:rPr kumimoji="0" lang="en-US" altLang="ko-KR" b="1" dirty="0" smtClean="0">
                <a:solidFill>
                  <a:schemeClr val="bg1"/>
                </a:solidFill>
              </a:rPr>
              <a:t>04 </a:t>
            </a:r>
            <a:r>
              <a:rPr kumimoji="0" lang="ko-KR" altLang="en-US" b="1" dirty="0" smtClean="0">
                <a:solidFill>
                  <a:schemeClr val="bg1"/>
                </a:solidFill>
              </a:rPr>
              <a:t>레이아웃 속성</a:t>
            </a:r>
            <a:endParaRPr kumimoji="0"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1988840"/>
            <a:ext cx="6408712" cy="2960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38584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2. float </a:t>
            </a:r>
            <a:r>
              <a:rPr lang="ko-KR" altLang="en-US" dirty="0" smtClean="0"/>
              <a:t>속성</a:t>
            </a:r>
            <a:endParaRPr lang="ko-KR" altLang="en-US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0" y="0"/>
            <a:ext cx="4527550" cy="257175"/>
          </a:xfrm>
          <a:prstGeom prst="rect">
            <a:avLst/>
          </a:prstGeom>
        </p:spPr>
        <p:txBody>
          <a:bodyPr anchor="ctr">
            <a:normAutofit fontScale="40000" lnSpcReduction="20000"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fontAlgn="auto">
              <a:spcAft>
                <a:spcPts val="0"/>
              </a:spcAft>
              <a:defRPr/>
            </a:pPr>
            <a:r>
              <a:rPr kumimoji="0" lang="en-US" altLang="ko-KR" b="1" dirty="0" smtClean="0">
                <a:solidFill>
                  <a:schemeClr val="bg1"/>
                </a:solidFill>
              </a:rPr>
              <a:t>04 </a:t>
            </a:r>
            <a:r>
              <a:rPr kumimoji="0" lang="ko-KR" altLang="en-US" b="1" dirty="0" smtClean="0">
                <a:solidFill>
                  <a:schemeClr val="bg1"/>
                </a:solidFill>
              </a:rPr>
              <a:t>레이아웃 속성</a:t>
            </a:r>
            <a:endParaRPr kumimoji="0" lang="ko-KR" altLang="en-US" b="1" dirty="0">
              <a:solidFill>
                <a:schemeClr val="bg1"/>
              </a:solidFill>
            </a:endParaRPr>
          </a:p>
        </p:txBody>
      </p:sp>
      <p:sp>
        <p:nvSpPr>
          <p:cNvPr id="6" name="내용 개체 틀 1"/>
          <p:cNvSpPr>
            <a:spLocks noGrp="1"/>
          </p:cNvSpPr>
          <p:nvPr>
            <p:ph idx="1"/>
          </p:nvPr>
        </p:nvSpPr>
        <p:spPr>
          <a:xfrm>
            <a:off x="251520" y="908720"/>
            <a:ext cx="8784976" cy="792088"/>
          </a:xfrm>
        </p:spPr>
        <p:txBody>
          <a:bodyPr/>
          <a:lstStyle/>
          <a:p>
            <a:r>
              <a:rPr lang="en-US" altLang="ko-KR" smtClean="0"/>
              <a:t>clear</a:t>
            </a:r>
            <a:endParaRPr lang="en-US" altLang="ko-KR" dirty="0"/>
          </a:p>
          <a:p>
            <a:pPr lvl="1"/>
            <a:r>
              <a:rPr lang="en-US" altLang="ko-KR" dirty="0"/>
              <a:t>float </a:t>
            </a:r>
            <a:r>
              <a:rPr lang="ko-KR" altLang="en-US" dirty="0"/>
              <a:t>속성이 적용되지 않도록 할 때 </a:t>
            </a:r>
            <a:r>
              <a:rPr lang="ko-KR" altLang="en-US" dirty="0" smtClean="0"/>
              <a:t>사용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395536" y="1700808"/>
            <a:ext cx="8352928" cy="360040"/>
          </a:xfrm>
          <a:prstGeom prst="rect">
            <a:avLst/>
          </a:prstGeom>
          <a:solidFill>
            <a:srgbClr val="FFC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ko-KR" sz="1100" b="1" dirty="0" smtClean="0">
                <a:solidFill>
                  <a:schemeClr val="tx1"/>
                </a:solidFill>
              </a:rPr>
              <a:t>예제 </a:t>
            </a:r>
            <a:r>
              <a:rPr lang="en-US" altLang="ko-KR" sz="1100" b="1" dirty="0" smtClean="0">
                <a:solidFill>
                  <a:schemeClr val="tx1"/>
                </a:solidFill>
              </a:rPr>
              <a:t>7-14 </a:t>
            </a:r>
            <a:r>
              <a:rPr lang="en-US" altLang="ko-KR" sz="1100" dirty="0">
                <a:solidFill>
                  <a:schemeClr val="tx1"/>
                </a:solidFill>
              </a:rPr>
              <a:t>clears </a:t>
            </a:r>
            <a:r>
              <a:rPr lang="ko-KR" altLang="en-US" sz="1100" dirty="0">
                <a:solidFill>
                  <a:schemeClr val="tx1"/>
                </a:solidFill>
              </a:rPr>
              <a:t>속성 사용하기 </a:t>
            </a:r>
            <a:r>
              <a:rPr lang="ko-KR" altLang="en-US" sz="1100" dirty="0" smtClean="0">
                <a:solidFill>
                  <a:schemeClr val="tx1"/>
                </a:solidFill>
              </a:rPr>
              <a:t>                                                                                             </a:t>
            </a:r>
            <a:r>
              <a:rPr lang="en-US" altLang="ko-KR" sz="1100" dirty="0" smtClean="0">
                <a:solidFill>
                  <a:schemeClr val="tx1"/>
                </a:solidFill>
              </a:rPr>
              <a:t>ch07/14_UsingClear.html</a:t>
            </a:r>
            <a:endParaRPr lang="ko-KR" altLang="ko-KR" sz="1100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95536" y="2060848"/>
            <a:ext cx="8344461" cy="4320480"/>
          </a:xfrm>
          <a:prstGeom prst="rect">
            <a:avLst/>
          </a:prstGeom>
          <a:noFill/>
          <a:ln w="63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head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style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.div1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float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left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width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100px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height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50px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margin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10px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border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3px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solid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#73AD21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ko-KR" altLang="en-US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.div2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border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1px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solid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red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ko-KR" altLang="en-US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.div3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float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left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width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100px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height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50px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margin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10px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border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3px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solid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#73AD21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ko-KR" altLang="en-US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.div4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border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1px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solid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red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clear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left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ko-KR" altLang="en-US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style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head</a:t>
            </a:r>
            <a:r>
              <a:rPr lang="en-US" altLang="ko-KR" sz="1100" dirty="0" smtClean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100701" y="6398262"/>
            <a:ext cx="177484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smtClean="0">
                <a:latin typeface="+mn-ea"/>
                <a:ea typeface="+mn-ea"/>
              </a:rPr>
              <a:t>▶ 뒷 페이지 소스코드 계속</a:t>
            </a:r>
            <a:endParaRPr lang="ko-KR" altLang="en-US" sz="100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7244692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2. float </a:t>
            </a:r>
            <a:r>
              <a:rPr lang="ko-KR" altLang="en-US" dirty="0" smtClean="0"/>
              <a:t>속성</a:t>
            </a:r>
            <a:endParaRPr lang="ko-KR" altLang="en-US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0" y="0"/>
            <a:ext cx="4527550" cy="257175"/>
          </a:xfrm>
          <a:prstGeom prst="rect">
            <a:avLst/>
          </a:prstGeom>
        </p:spPr>
        <p:txBody>
          <a:bodyPr anchor="ctr">
            <a:normAutofit fontScale="40000" lnSpcReduction="20000"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fontAlgn="auto">
              <a:spcAft>
                <a:spcPts val="0"/>
              </a:spcAft>
              <a:defRPr/>
            </a:pPr>
            <a:r>
              <a:rPr kumimoji="0" lang="en-US" altLang="ko-KR" b="1" dirty="0" smtClean="0">
                <a:solidFill>
                  <a:schemeClr val="bg1"/>
                </a:solidFill>
              </a:rPr>
              <a:t>04 </a:t>
            </a:r>
            <a:r>
              <a:rPr kumimoji="0" lang="ko-KR" altLang="en-US" b="1" dirty="0" smtClean="0">
                <a:solidFill>
                  <a:schemeClr val="bg1"/>
                </a:solidFill>
              </a:rPr>
              <a:t>레이아웃 속성</a:t>
            </a:r>
            <a:endParaRPr kumimoji="0" lang="ko-KR" altLang="en-US" b="1" dirty="0">
              <a:solidFill>
                <a:schemeClr val="bg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69192" y="1124744"/>
            <a:ext cx="8344461" cy="2304256"/>
          </a:xfrm>
          <a:prstGeom prst="rect">
            <a:avLst/>
          </a:prstGeom>
          <a:noFill/>
          <a:ln w="63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body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lvl="0"/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h2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float </a:t>
            </a:r>
            <a:r>
              <a:rPr lang="ko-KR" altLang="en-US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속성 사용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h2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lvl="0"/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div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class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="div1"&gt;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div1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div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lvl="0"/>
            <a:r>
              <a:rPr lang="ko-KR" altLang="en-US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div</a:t>
            </a:r>
            <a:r>
              <a:rPr lang="ko-KR" altLang="en-US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class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="div2"&gt;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div2 - float </a:t>
            </a:r>
            <a:r>
              <a:rPr lang="ko-KR" altLang="en-US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속성을 사용하여 대상 요소를 웹 문서에 배치하면 그 다음 요소에도 똑같은 속성이 </a:t>
            </a:r>
            <a:r>
              <a:rPr lang="ko-KR" altLang="en-US" sz="11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적</a:t>
            </a:r>
            <a:r>
              <a:rPr lang="en-US" altLang="ko-KR" sz="11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/>
            </a:r>
            <a:br>
              <a:rPr lang="en-US" altLang="ko-KR" sz="11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</a:br>
            <a:r>
              <a:rPr lang="en-US" altLang="ko-KR" sz="11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ko-KR" altLang="en-US" sz="1100" dirty="0" err="1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용됩니다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 </a:t>
            </a:r>
            <a:r>
              <a:rPr lang="ko-KR" altLang="en-US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하지만 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float </a:t>
            </a:r>
            <a:r>
              <a:rPr lang="ko-KR" altLang="en-US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속성이 사용되는 것을 원하지 않을 때도 있습니다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 </a:t>
            </a:r>
            <a:r>
              <a:rPr lang="ko-KR" altLang="en-US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이때 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clear </a:t>
            </a:r>
            <a:r>
              <a:rPr lang="ko-KR" altLang="en-US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속성을 사용합니다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 </a:t>
            </a:r>
            <a:r>
              <a:rPr lang="ko-KR" altLang="en-US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다양한 </a:t>
            </a:r>
            <a:r>
              <a:rPr lang="ko-KR" altLang="en-US" sz="1100" dirty="0" err="1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레이</a:t>
            </a:r>
            <a:r>
              <a:rPr lang="en-US" altLang="ko-KR" sz="11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/>
            </a:r>
            <a:br>
              <a:rPr lang="en-US" altLang="ko-KR" sz="11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</a:br>
            <a:r>
              <a:rPr lang="en-US" altLang="ko-KR" sz="11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ko-KR" altLang="en-US" sz="11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아웃 </a:t>
            </a:r>
            <a:r>
              <a:rPr lang="ko-KR" altLang="en-US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설계할 때에는 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float </a:t>
            </a:r>
            <a:r>
              <a:rPr lang="ko-KR" altLang="en-US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속성과 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clear </a:t>
            </a:r>
            <a:r>
              <a:rPr lang="ko-KR" altLang="en-US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속성을 적절히 잘 사용해야 합니다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div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ko-KR" altLang="en-US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lvl="0"/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h2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clear </a:t>
            </a:r>
            <a:r>
              <a:rPr lang="ko-KR" altLang="en-US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속성 사용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h2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lvl="0"/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div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class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="div3"&gt;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div3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div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lvl="0"/>
            <a:r>
              <a:rPr lang="ko-KR" altLang="en-US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div</a:t>
            </a:r>
            <a:r>
              <a:rPr lang="ko-KR" altLang="en-US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class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="div4"&gt;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div4 - clear </a:t>
            </a:r>
            <a:r>
              <a:rPr lang="ko-KR" altLang="en-US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속성은 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float </a:t>
            </a:r>
            <a:r>
              <a:rPr lang="ko-KR" altLang="en-US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속성이 적용되는 것을 원하지 않는 요소에 사용하여 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float </a:t>
            </a:r>
            <a:r>
              <a:rPr lang="ko-KR" altLang="en-US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속성을 </a:t>
            </a:r>
            <a:r>
              <a:rPr lang="ko-KR" altLang="en-US" sz="11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초기화</a:t>
            </a:r>
            <a:r>
              <a:rPr lang="en-US" altLang="ko-KR" sz="11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/>
            </a:r>
            <a:br>
              <a:rPr lang="en-US" altLang="ko-KR" sz="11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</a:br>
            <a:r>
              <a:rPr lang="en-US" altLang="ko-KR" sz="11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ko-KR" altLang="en-US" sz="11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시킵니다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 float: left;</a:t>
            </a:r>
            <a:r>
              <a:rPr lang="ko-KR" altLang="en-US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를 사용했다면 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clear: left;</a:t>
            </a:r>
            <a:r>
              <a:rPr lang="ko-KR" altLang="en-US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로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float: right;</a:t>
            </a:r>
            <a:r>
              <a:rPr lang="ko-KR" altLang="en-US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를 사용했다면 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clear: right;</a:t>
            </a:r>
            <a:r>
              <a:rPr lang="ko-KR" altLang="en-US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로 초기화합니다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 </a:t>
            </a:r>
            <a:r>
              <a:rPr lang="en-US" altLang="ko-KR" sz="11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/>
            </a:r>
            <a:br>
              <a:rPr lang="en-US" altLang="ko-KR" sz="11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</a:br>
            <a:r>
              <a:rPr lang="en-US" altLang="ko-KR" sz="11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float </a:t>
            </a:r>
            <a:r>
              <a:rPr lang="ko-KR" altLang="en-US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속성 값이 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left </a:t>
            </a:r>
            <a:r>
              <a:rPr lang="ko-KR" altLang="en-US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인지 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right </a:t>
            </a:r>
            <a:r>
              <a:rPr lang="ko-KR" altLang="en-US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인지 상관없이 무조건 초기화하고 싶다면 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clear: both;</a:t>
            </a:r>
            <a:r>
              <a:rPr lang="ko-KR" altLang="en-US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를 사용합니다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 </a:t>
            </a:r>
            <a:r>
              <a:rPr lang="ko-KR" altLang="en-US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보통 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clear: </a:t>
            </a:r>
            <a:r>
              <a:rPr lang="en-US" altLang="ko-KR" sz="11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/>
            </a:r>
            <a:br>
              <a:rPr lang="en-US" altLang="ko-KR" sz="11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</a:br>
            <a:r>
              <a:rPr lang="en-US" altLang="ko-KR" sz="11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both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  <a:r>
              <a:rPr lang="ko-KR" altLang="en-US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를 많이 사용합니다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div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ko-KR" altLang="en-US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lvl="0"/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body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 b="1" dirty="0">
              <a:solidFill>
                <a:prstClr val="black"/>
              </a:solidFill>
              <a:latin typeface="맑은 고딕" panose="020B0503020000020004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192" y="3501008"/>
            <a:ext cx="4994896" cy="2889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04674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다음을 올바르게 수정하시오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620688"/>
            <a:ext cx="6996366" cy="6021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2"/>
          <p:cNvSpPr>
            <a:spLocks noGrp="1"/>
          </p:cNvSpPr>
          <p:nvPr>
            <p:ph type="title"/>
          </p:nvPr>
        </p:nvSpPr>
        <p:spPr>
          <a:xfrm>
            <a:off x="250825" y="104775"/>
            <a:ext cx="7561263" cy="407988"/>
          </a:xfrm>
        </p:spPr>
        <p:txBody>
          <a:bodyPr/>
          <a:lstStyle/>
          <a:p>
            <a:r>
              <a:rPr lang="en-US" altLang="ko-KR" smtClean="0"/>
              <a:t>1. </a:t>
            </a:r>
            <a:r>
              <a:rPr lang="ko-KR" altLang="en-US" smtClean="0"/>
              <a:t>페이지 레이아웃</a:t>
            </a:r>
          </a:p>
        </p:txBody>
      </p:sp>
      <p:sp>
        <p:nvSpPr>
          <p:cNvPr id="11267" name="TextBox 4"/>
          <p:cNvSpPr txBox="1">
            <a:spLocks noChangeArrowheads="1"/>
          </p:cNvSpPr>
          <p:nvPr/>
        </p:nvSpPr>
        <p:spPr bwMode="auto">
          <a:xfrm>
            <a:off x="684213" y="620713"/>
            <a:ext cx="4751387" cy="360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9pPr>
          </a:lstStyle>
          <a:p>
            <a:r>
              <a:rPr lang="en-US" altLang="ko-KR" b="1"/>
              <a:t>1.1 float </a:t>
            </a:r>
            <a:r>
              <a:rPr lang="ko-KR" altLang="en-US" b="1"/>
              <a:t>속성</a:t>
            </a:r>
          </a:p>
        </p:txBody>
      </p:sp>
      <p:pic>
        <p:nvPicPr>
          <p:cNvPr id="11268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075" y="1274763"/>
            <a:ext cx="7200900" cy="543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9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2100" y="1844675"/>
            <a:ext cx="3960813" cy="185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51845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79512" y="620688"/>
            <a:ext cx="8641655" cy="5235378"/>
          </a:xfrm>
        </p:spPr>
        <p:txBody>
          <a:bodyPr/>
          <a:lstStyle/>
          <a:p>
            <a:r>
              <a:rPr lang="en-US" altLang="ko-KR" dirty="0" smtClean="0"/>
              <a:t>float</a:t>
            </a:r>
            <a:r>
              <a:rPr lang="ko-KR" altLang="en-US" dirty="0"/>
              <a:t>를 </a:t>
            </a:r>
            <a:r>
              <a:rPr lang="en-US" altLang="ko-KR" dirty="0"/>
              <a:t>display: inline-block</a:t>
            </a:r>
            <a:r>
              <a:rPr lang="ko-KR" altLang="en-US" dirty="0"/>
              <a:t>으로 </a:t>
            </a:r>
            <a:r>
              <a:rPr lang="en-US" altLang="ko-KR" dirty="0"/>
              <a:t>clear</a:t>
            </a:r>
            <a:r>
              <a:rPr lang="ko-KR" altLang="en-US" dirty="0"/>
              <a:t>하는 방법</a:t>
            </a:r>
            <a:endParaRPr lang="ko-KR" altLang="en-US" b="0" dirty="0"/>
          </a:p>
          <a:p>
            <a:endParaRPr lang="ko-KR" altLang="en-US" b="0" dirty="0"/>
          </a:p>
          <a:p>
            <a:r>
              <a:rPr lang="en-US" altLang="ko-KR" b="0" dirty="0"/>
              <a:t>float</a:t>
            </a:r>
            <a:r>
              <a:rPr lang="ko-KR" altLang="en-US" b="0" dirty="0"/>
              <a:t>된 자식요소들의 높이를 부모에게 전달하는 방법으로써 부모 요소에 </a:t>
            </a:r>
            <a:r>
              <a:rPr lang="en-US" altLang="ko-KR" b="0" dirty="0" err="1"/>
              <a:t>display:inline-block</a:t>
            </a:r>
            <a:r>
              <a:rPr lang="en-US" altLang="ko-KR" b="0" dirty="0"/>
              <a:t> </a:t>
            </a:r>
            <a:r>
              <a:rPr lang="ko-KR" altLang="en-US" b="0" dirty="0"/>
              <a:t>속성을 부여하는 방법도 있다</a:t>
            </a:r>
            <a:r>
              <a:rPr lang="en-US" altLang="ko-KR" b="0" dirty="0"/>
              <a:t>. inline-block </a:t>
            </a:r>
            <a:r>
              <a:rPr lang="ko-KR" altLang="en-US" b="0" dirty="0"/>
              <a:t>속성이 부여된 요소는 </a:t>
            </a:r>
            <a:r>
              <a:rPr lang="en-US" altLang="ko-KR" b="0" dirty="0"/>
              <a:t>float</a:t>
            </a:r>
            <a:r>
              <a:rPr lang="ko-KR" altLang="en-US" b="0" dirty="0"/>
              <a:t>된 자식의 높이만큼 늘어난다</a:t>
            </a:r>
            <a:r>
              <a:rPr lang="en-US" altLang="ko-KR" b="0" dirty="0"/>
              <a:t>. </a:t>
            </a:r>
            <a:r>
              <a:rPr lang="ko-KR" altLang="en-US" b="0" dirty="0"/>
              <a:t>모든 브라우저가 동일하게 </a:t>
            </a:r>
            <a:r>
              <a:rPr lang="en-US" altLang="ko-KR" b="0" dirty="0"/>
              <a:t>float</a:t>
            </a:r>
            <a:r>
              <a:rPr lang="ko-KR" altLang="en-US" b="0" dirty="0"/>
              <a:t>을 해제하는 방향으로 작용한다</a:t>
            </a:r>
            <a:r>
              <a:rPr lang="en-US" altLang="ko-KR" b="0" dirty="0"/>
              <a:t>. </a:t>
            </a:r>
            <a:r>
              <a:rPr lang="ko-KR" altLang="en-US" b="0" dirty="0"/>
              <a:t>단</a:t>
            </a:r>
            <a:r>
              <a:rPr lang="en-US" altLang="ko-KR" b="0" dirty="0"/>
              <a:t>, </a:t>
            </a:r>
            <a:r>
              <a:rPr lang="ko-KR" altLang="en-US" b="0" dirty="0"/>
              <a:t>표준계열 브라우저들은 부모 요소의 너비가 자식의 너비만큼 알맞게 줄어들지만 </a:t>
            </a:r>
            <a:r>
              <a:rPr lang="en-US" altLang="ko-KR" b="0" dirty="0"/>
              <a:t>IE 6~7 </a:t>
            </a:r>
            <a:r>
              <a:rPr lang="ko-KR" altLang="en-US" b="0" dirty="0"/>
              <a:t>브라우저는 </a:t>
            </a:r>
            <a:r>
              <a:rPr lang="en-US" altLang="ko-KR" b="0" dirty="0"/>
              <a:t>100%</a:t>
            </a:r>
            <a:r>
              <a:rPr lang="ko-KR" altLang="en-US" b="0" dirty="0"/>
              <a:t>의 너비를 갖게 되는 특징이 있다</a:t>
            </a:r>
            <a:r>
              <a:rPr lang="en-US" altLang="ko-KR" b="0" dirty="0"/>
              <a:t>. </a:t>
            </a:r>
            <a:r>
              <a:rPr lang="ko-KR" altLang="en-US" b="0" dirty="0"/>
              <a:t>또한 </a:t>
            </a:r>
            <a:r>
              <a:rPr lang="en-US" altLang="ko-KR" b="0" dirty="0"/>
              <a:t>inline-block </a:t>
            </a:r>
            <a:r>
              <a:rPr lang="ko-KR" altLang="en-US" b="0" dirty="0"/>
              <a:t>속성을 갖게 된 요소는 </a:t>
            </a:r>
            <a:r>
              <a:rPr lang="ko-KR" altLang="en-US" b="0" dirty="0" err="1"/>
              <a:t>인라인</a:t>
            </a:r>
            <a:r>
              <a:rPr lang="ko-KR" altLang="en-US" b="0" dirty="0"/>
              <a:t> 요소와 마찬가지로 박스가 끝나는 지점에 약 </a:t>
            </a:r>
            <a:r>
              <a:rPr lang="en-US" altLang="ko-KR" b="0" dirty="0"/>
              <a:t>4px </a:t>
            </a:r>
            <a:r>
              <a:rPr lang="ko-KR" altLang="en-US" b="0" dirty="0"/>
              <a:t>정도의 공백을 갖게 되므로 이점 유념</a:t>
            </a:r>
            <a:r>
              <a:rPr lang="en-US" altLang="ko-KR" b="0" dirty="0"/>
              <a:t>.</a:t>
            </a:r>
          </a:p>
          <a:p>
            <a:r>
              <a:rPr lang="ko-KR" altLang="en-US" dirty="0"/>
              <a:t/>
            </a:r>
            <a:br>
              <a:rPr lang="ko-KR" altLang="en-US" dirty="0"/>
            </a:b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48466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79512" y="116632"/>
            <a:ext cx="8641655" cy="5235378"/>
          </a:xfrm>
        </p:spPr>
        <p:txBody>
          <a:bodyPr/>
          <a:lstStyle/>
          <a:p>
            <a:r>
              <a:rPr lang="en-US" altLang="ko-KR" sz="1600" b="0" dirty="0" smtClean="0"/>
              <a:t>[code]</a:t>
            </a:r>
          </a:p>
          <a:p>
            <a:r>
              <a:rPr lang="en-US" altLang="ko-KR" sz="1600" b="0" dirty="0" smtClean="0"/>
              <a:t>&lt;style&gt;</a:t>
            </a:r>
          </a:p>
          <a:p>
            <a:r>
              <a:rPr lang="en-US" altLang="ko-KR" sz="1600" b="0" dirty="0" smtClean="0"/>
              <a:t>body{font-size:30px;text-align:center;}</a:t>
            </a:r>
          </a:p>
          <a:p>
            <a:r>
              <a:rPr lang="en-US" altLang="ko-KR" sz="1600" b="0" dirty="0" smtClean="0"/>
              <a:t>p{vertical-</a:t>
            </a:r>
            <a:r>
              <a:rPr lang="en-US" altLang="ko-KR" sz="1600" b="0" dirty="0" err="1" smtClean="0"/>
              <a:t>align:middle</a:t>
            </a:r>
            <a:r>
              <a:rPr lang="en-US" altLang="ko-KR" sz="1600" b="0" dirty="0" smtClean="0"/>
              <a:t>;}</a:t>
            </a:r>
          </a:p>
          <a:p>
            <a:r>
              <a:rPr lang="en-US" altLang="ko-KR" sz="1600" b="0" dirty="0" smtClean="0"/>
              <a:t>.box{ height:400px; border:3px solid green; background-color:#</a:t>
            </a:r>
            <a:r>
              <a:rPr lang="en-US" altLang="ko-KR" sz="1600" b="0" dirty="0" err="1" smtClean="0"/>
              <a:t>efe</a:t>
            </a:r>
            <a:r>
              <a:rPr lang="en-US" altLang="ko-KR" sz="1600" b="0" dirty="0" smtClean="0"/>
              <a:t>;}</a:t>
            </a:r>
          </a:p>
          <a:p>
            <a:r>
              <a:rPr lang="en-US" altLang="ko-KR" sz="1600" b="0" dirty="0" smtClean="0"/>
              <a:t>.</a:t>
            </a:r>
            <a:r>
              <a:rPr lang="en-US" altLang="ko-KR" sz="1600" b="0" dirty="0" err="1" smtClean="0"/>
              <a:t>boxL,.boxR,.boxC</a:t>
            </a:r>
            <a:r>
              <a:rPr lang="en-US" altLang="ko-KR" sz="1600" b="0" dirty="0" smtClean="0"/>
              <a:t>{width:200px; height:100px; border:3px solid red; background-color:#fee; margin:10px 10px 30px;}</a:t>
            </a:r>
          </a:p>
          <a:p>
            <a:r>
              <a:rPr lang="en-US" altLang="ko-KR" sz="1600" b="0" dirty="0" smtClean="0"/>
              <a:t>.</a:t>
            </a:r>
            <a:r>
              <a:rPr lang="en-US" altLang="ko-KR" sz="1600" b="0" dirty="0" err="1" smtClean="0"/>
              <a:t>boxL</a:t>
            </a:r>
            <a:r>
              <a:rPr lang="en-US" altLang="ko-KR" sz="1600" b="0" dirty="0" smtClean="0"/>
              <a:t>{</a:t>
            </a:r>
            <a:r>
              <a:rPr lang="en-US" altLang="ko-KR" sz="1600" b="0" dirty="0" err="1" smtClean="0"/>
              <a:t>float:left</a:t>
            </a:r>
            <a:r>
              <a:rPr lang="en-US" altLang="ko-KR" sz="1600" b="0" dirty="0" smtClean="0"/>
              <a:t>;}  .</a:t>
            </a:r>
            <a:r>
              <a:rPr lang="en-US" altLang="ko-KR" sz="1600" b="0" dirty="0" err="1" smtClean="0"/>
              <a:t>boxR</a:t>
            </a:r>
            <a:r>
              <a:rPr lang="en-US" altLang="ko-KR" sz="1600" b="0" dirty="0" smtClean="0"/>
              <a:t>{</a:t>
            </a:r>
            <a:r>
              <a:rPr lang="en-US" altLang="ko-KR" sz="1600" b="0" dirty="0" err="1" smtClean="0"/>
              <a:t>float:right</a:t>
            </a:r>
            <a:r>
              <a:rPr lang="en-US" altLang="ko-KR" sz="1600" b="0" dirty="0" smtClean="0"/>
              <a:t>;}</a:t>
            </a:r>
          </a:p>
          <a:p>
            <a:r>
              <a:rPr lang="en-US" altLang="ko-KR" sz="1600" b="0" dirty="0" smtClean="0"/>
              <a:t>.</a:t>
            </a:r>
            <a:r>
              <a:rPr lang="en-US" altLang="ko-KR" sz="1600" b="0" dirty="0" err="1" smtClean="0"/>
              <a:t>boxC</a:t>
            </a:r>
            <a:r>
              <a:rPr lang="en-US" altLang="ko-KR" sz="1600" b="0" dirty="0" smtClean="0"/>
              <a:t>{margin:0 auto 20px; </a:t>
            </a:r>
            <a:r>
              <a:rPr lang="en-US" altLang="ko-KR" sz="1600" b="0" dirty="0" err="1" smtClean="0"/>
              <a:t>clear:both</a:t>
            </a:r>
            <a:r>
              <a:rPr lang="en-US" altLang="ko-KR" sz="1600" b="0" dirty="0" smtClean="0"/>
              <a:t>;}</a:t>
            </a:r>
          </a:p>
          <a:p>
            <a:r>
              <a:rPr lang="en-US" altLang="ko-KR" sz="1600" b="0" dirty="0" smtClean="0"/>
              <a:t>&lt;/style&gt;</a:t>
            </a:r>
          </a:p>
          <a:p>
            <a:r>
              <a:rPr lang="en-US" altLang="ko-KR" sz="1600" b="0" dirty="0" smtClean="0"/>
              <a:t>    &lt;body&gt;&lt;div class="box“&gt;&lt;div class="</a:t>
            </a:r>
            <a:r>
              <a:rPr lang="en-US" altLang="ko-KR" sz="1600" b="0" dirty="0" err="1" smtClean="0"/>
              <a:t>boxL</a:t>
            </a:r>
            <a:r>
              <a:rPr lang="en-US" altLang="ko-KR" sz="1600" b="0" dirty="0" smtClean="0"/>
              <a:t>"&gt;&lt;p&gt;Box 1&lt;/p&gt;&lt;/div&gt;</a:t>
            </a:r>
          </a:p>
          <a:p>
            <a:r>
              <a:rPr lang="en-US" altLang="ko-KR" sz="1600" b="0" dirty="0" smtClean="0"/>
              <a:t>&lt;div class="</a:t>
            </a:r>
            <a:r>
              <a:rPr lang="en-US" altLang="ko-KR" sz="1600" b="0" dirty="0" err="1" smtClean="0"/>
              <a:t>boxR</a:t>
            </a:r>
            <a:r>
              <a:rPr lang="en-US" altLang="ko-KR" sz="1600" b="0" dirty="0" smtClean="0"/>
              <a:t>"&gt;&lt;p&gt;Box 2&lt;/p&gt;&lt;/div&gt;</a:t>
            </a:r>
          </a:p>
          <a:p>
            <a:r>
              <a:rPr lang="en-US" altLang="ko-KR" sz="1600" b="0" dirty="0" smtClean="0"/>
              <a:t>&lt;div class="</a:t>
            </a:r>
            <a:r>
              <a:rPr lang="en-US" altLang="ko-KR" sz="1600" b="0" dirty="0" err="1" smtClean="0"/>
              <a:t>boxC</a:t>
            </a:r>
            <a:r>
              <a:rPr lang="en-US" altLang="ko-KR" sz="1600" b="0" dirty="0" smtClean="0"/>
              <a:t>"&gt;&lt;p&gt;Box 3&lt;/p&gt;&lt;/div&gt;</a:t>
            </a:r>
          </a:p>
          <a:p>
            <a:r>
              <a:rPr lang="en-US" altLang="ko-KR" sz="1600" b="0" dirty="0" smtClean="0"/>
              <a:t>&lt;div class="</a:t>
            </a:r>
            <a:r>
              <a:rPr lang="en-US" altLang="ko-KR" sz="1600" b="0" dirty="0" err="1" smtClean="0"/>
              <a:t>boxL</a:t>
            </a:r>
            <a:r>
              <a:rPr lang="en-US" altLang="ko-KR" sz="1600" b="0" dirty="0" smtClean="0"/>
              <a:t>"&gt;&lt;p&gt;Box 4&lt;/p&gt;&lt;/div&gt;</a:t>
            </a:r>
          </a:p>
          <a:p>
            <a:r>
              <a:rPr lang="en-US" altLang="ko-KR" sz="1600" b="0" dirty="0" smtClean="0"/>
              <a:t>&lt;div class="</a:t>
            </a:r>
            <a:r>
              <a:rPr lang="en-US" altLang="ko-KR" sz="1600" b="0" dirty="0" err="1" smtClean="0"/>
              <a:t>boxR</a:t>
            </a:r>
            <a:r>
              <a:rPr lang="en-US" altLang="ko-KR" sz="1600" b="0" dirty="0" smtClean="0"/>
              <a:t>"&gt;&lt;p&gt;Box 5&lt;/p&gt;&lt;/div&gt;</a:t>
            </a:r>
          </a:p>
          <a:p>
            <a:r>
              <a:rPr lang="en-US" altLang="ko-KR" sz="1600" b="0" dirty="0" smtClean="0"/>
              <a:t>&lt;/div&gt;</a:t>
            </a:r>
          </a:p>
          <a:p>
            <a:r>
              <a:rPr lang="en-US" altLang="ko-KR" sz="1600" b="0" dirty="0" smtClean="0"/>
              <a:t>&lt;/body&gt;</a:t>
            </a:r>
          </a:p>
          <a:p>
            <a:r>
              <a:rPr lang="en-US" altLang="ko-KR" sz="1600" b="0" dirty="0" smtClean="0"/>
              <a:t>[/code]</a:t>
            </a:r>
          </a:p>
          <a:p>
            <a:r>
              <a:rPr lang="en-US" altLang="ko-KR" sz="1600" dirty="0" smtClean="0"/>
              <a:t/>
            </a:r>
            <a:br>
              <a:rPr lang="en-US" altLang="ko-KR" sz="1600" dirty="0" smtClean="0"/>
            </a:b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235771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07504" y="197346"/>
            <a:ext cx="4320480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/>
              <a:t>&lt;style&gt;</a:t>
            </a:r>
          </a:p>
          <a:p>
            <a:r>
              <a:rPr lang="en-US" altLang="ko-KR" dirty="0" smtClean="0"/>
              <a:t>div{</a:t>
            </a:r>
          </a:p>
          <a:p>
            <a:r>
              <a:rPr lang="en-US" altLang="ko-KR" dirty="0" smtClean="0"/>
              <a:t>	width:150px;	height:80px;</a:t>
            </a:r>
          </a:p>
          <a:p>
            <a:r>
              <a:rPr lang="en-US" altLang="ko-KR" dirty="0" smtClean="0"/>
              <a:t>	</a:t>
            </a:r>
            <a:r>
              <a:rPr lang="en-US" altLang="ko-KR" dirty="0" err="1" smtClean="0"/>
              <a:t>border:solid</a:t>
            </a:r>
            <a:r>
              <a:rPr lang="en-US" altLang="ko-KR" dirty="0" smtClean="0"/>
              <a:t> 1px #00ff00;</a:t>
            </a:r>
          </a:p>
          <a:p>
            <a:r>
              <a:rPr lang="en-US" altLang="ko-KR" dirty="0" smtClean="0"/>
              <a:t>	</a:t>
            </a:r>
            <a:r>
              <a:rPr lang="en-US" altLang="ko-KR" dirty="0" err="1" smtClean="0"/>
              <a:t>float:left</a:t>
            </a:r>
            <a:r>
              <a:rPr lang="en-US" altLang="ko-KR" dirty="0" smtClean="0"/>
              <a:t>;</a:t>
            </a:r>
          </a:p>
          <a:p>
            <a:r>
              <a:rPr lang="en-US" altLang="ko-KR" dirty="0" smtClean="0"/>
              <a:t>}</a:t>
            </a:r>
          </a:p>
          <a:p>
            <a:r>
              <a:rPr lang="en-US" altLang="ko-KR" dirty="0" smtClean="0"/>
              <a:t>.</a:t>
            </a:r>
            <a:r>
              <a:rPr lang="en-US" altLang="ko-KR" dirty="0" err="1" smtClean="0"/>
              <a:t>myClearBoth</a:t>
            </a:r>
            <a:r>
              <a:rPr lang="en-US" altLang="ko-KR" dirty="0" smtClean="0"/>
              <a:t>{</a:t>
            </a:r>
          </a:p>
          <a:p>
            <a:r>
              <a:rPr lang="en-US" altLang="ko-KR" dirty="0" smtClean="0"/>
              <a:t>	</a:t>
            </a:r>
            <a:r>
              <a:rPr lang="en-US" altLang="ko-KR" dirty="0" err="1" smtClean="0"/>
              <a:t>float:left</a:t>
            </a:r>
            <a:r>
              <a:rPr lang="en-US" altLang="ko-KR" dirty="0" smtClean="0"/>
              <a:t>;</a:t>
            </a:r>
          </a:p>
          <a:p>
            <a:r>
              <a:rPr lang="en-US" altLang="ko-KR" dirty="0" smtClean="0"/>
              <a:t>	boarder:0px;</a:t>
            </a:r>
          </a:p>
          <a:p>
            <a:r>
              <a:rPr lang="en-US" altLang="ko-KR" dirty="0" smtClean="0"/>
              <a:t>	width:0px;	height:0px;</a:t>
            </a:r>
          </a:p>
          <a:p>
            <a:r>
              <a:rPr lang="en-US" altLang="ko-KR" dirty="0" smtClean="0"/>
              <a:t>	</a:t>
            </a:r>
            <a:r>
              <a:rPr lang="en-US" altLang="ko-KR" dirty="0" err="1" smtClean="0"/>
              <a:t>clear:left</a:t>
            </a:r>
            <a:r>
              <a:rPr lang="en-US" altLang="ko-KR" dirty="0" smtClean="0"/>
              <a:t>;</a:t>
            </a:r>
          </a:p>
          <a:p>
            <a:r>
              <a:rPr lang="en-US" altLang="ko-KR" dirty="0" smtClean="0"/>
              <a:t>}</a:t>
            </a:r>
          </a:p>
          <a:p>
            <a:r>
              <a:rPr lang="en-US" altLang="ko-KR" dirty="0" smtClean="0"/>
              <a:t>#d3{</a:t>
            </a:r>
          </a:p>
          <a:p>
            <a:r>
              <a:rPr lang="en-US" altLang="ko-KR" dirty="0" smtClean="0"/>
              <a:t>	</a:t>
            </a:r>
            <a:r>
              <a:rPr lang="en-US" altLang="ko-KR" dirty="0" err="1" smtClean="0"/>
              <a:t>float:right</a:t>
            </a:r>
            <a:r>
              <a:rPr lang="en-US" altLang="ko-KR" dirty="0" smtClean="0"/>
              <a:t>;</a:t>
            </a:r>
          </a:p>
          <a:p>
            <a:r>
              <a:rPr lang="en-US" altLang="ko-KR" dirty="0" smtClean="0"/>
              <a:t>}</a:t>
            </a:r>
          </a:p>
          <a:p>
            <a:r>
              <a:rPr lang="en-US" altLang="ko-KR" dirty="0" smtClean="0"/>
              <a:t>#d4{</a:t>
            </a:r>
          </a:p>
          <a:p>
            <a:r>
              <a:rPr lang="en-US" altLang="ko-KR" dirty="0" smtClean="0"/>
              <a:t>	</a:t>
            </a:r>
            <a:r>
              <a:rPr lang="en-US" altLang="ko-KR" dirty="0" err="1" smtClean="0"/>
              <a:t>float:right</a:t>
            </a:r>
            <a:r>
              <a:rPr lang="en-US" altLang="ko-KR" dirty="0" smtClean="0"/>
              <a:t>;</a:t>
            </a:r>
          </a:p>
          <a:p>
            <a:r>
              <a:rPr lang="en-US" altLang="ko-KR" dirty="0" smtClean="0"/>
              <a:t>}</a:t>
            </a:r>
          </a:p>
          <a:p>
            <a:r>
              <a:rPr lang="en-US" altLang="ko-KR" dirty="0" smtClean="0"/>
              <a:t>&lt;/style&gt;</a:t>
            </a:r>
            <a:endParaRPr lang="en-US" altLang="ko-KR" dirty="0"/>
          </a:p>
        </p:txBody>
      </p:sp>
      <p:sp>
        <p:nvSpPr>
          <p:cNvPr id="6" name="직사각형 5"/>
          <p:cNvSpPr/>
          <p:nvPr/>
        </p:nvSpPr>
        <p:spPr>
          <a:xfrm>
            <a:off x="4788024" y="1412776"/>
            <a:ext cx="4355976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 smtClean="0"/>
              <a:t>&lt;body&gt;</a:t>
            </a:r>
          </a:p>
          <a:p>
            <a:r>
              <a:rPr lang="en-US" altLang="ko-KR" sz="2000" dirty="0" smtClean="0"/>
              <a:t>&lt;div id="d1"&gt;box1&lt;/div&gt;</a:t>
            </a:r>
          </a:p>
          <a:p>
            <a:r>
              <a:rPr lang="en-US" altLang="ko-KR" sz="2000" dirty="0" smtClean="0"/>
              <a:t>&lt;div id="d2"&gt;box2&lt;/div&gt;</a:t>
            </a:r>
          </a:p>
          <a:p>
            <a:r>
              <a:rPr lang="en-US" altLang="ko-KR" sz="2000" dirty="0" smtClean="0"/>
              <a:t>&lt;div id="d3"&gt;box3&lt;/div&gt;</a:t>
            </a:r>
          </a:p>
          <a:p>
            <a:r>
              <a:rPr lang="en-US" altLang="ko-KR" sz="2000" dirty="0" smtClean="0"/>
              <a:t>&lt;div class="</a:t>
            </a:r>
            <a:r>
              <a:rPr lang="en-US" altLang="ko-KR" sz="2000" dirty="0" err="1" smtClean="0"/>
              <a:t>myClearBoth</a:t>
            </a:r>
            <a:r>
              <a:rPr lang="en-US" altLang="ko-KR" sz="2000" dirty="0" smtClean="0"/>
              <a:t>"&gt;&lt;/div&gt;</a:t>
            </a:r>
          </a:p>
          <a:p>
            <a:r>
              <a:rPr lang="en-US" altLang="ko-KR" sz="2000" dirty="0" smtClean="0"/>
              <a:t>&lt;div id="d4"&gt;box4&lt;/div&gt;</a:t>
            </a:r>
          </a:p>
          <a:p>
            <a:r>
              <a:rPr lang="en-US" altLang="ko-KR" sz="2000" dirty="0" smtClean="0"/>
              <a:t>&lt;div id="d5"&gt;box5&lt;/div&gt;</a:t>
            </a:r>
          </a:p>
          <a:p>
            <a:r>
              <a:rPr lang="en-US" altLang="ko-KR" sz="2000" dirty="0" smtClean="0"/>
              <a:t>&lt;div id="d6"&gt;box6&lt;/div&gt;</a:t>
            </a:r>
          </a:p>
          <a:p>
            <a:endParaRPr lang="en-US" altLang="ko-KR" sz="2000" dirty="0" smtClean="0"/>
          </a:p>
          <a:p>
            <a:r>
              <a:rPr lang="en-US" altLang="ko-KR" sz="2000" dirty="0" smtClean="0"/>
              <a:t>&lt;/body&gt;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846560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제목 2"/>
          <p:cNvSpPr>
            <a:spLocks noGrp="1"/>
          </p:cNvSpPr>
          <p:nvPr>
            <p:ph type="title"/>
          </p:nvPr>
        </p:nvSpPr>
        <p:spPr>
          <a:xfrm>
            <a:off x="250825" y="104775"/>
            <a:ext cx="7561263" cy="407988"/>
          </a:xfrm>
        </p:spPr>
        <p:txBody>
          <a:bodyPr/>
          <a:lstStyle/>
          <a:p>
            <a:r>
              <a:rPr lang="en-US" altLang="ko-KR" smtClean="0"/>
              <a:t>1. </a:t>
            </a:r>
            <a:r>
              <a:rPr lang="ko-KR" altLang="en-US" smtClean="0"/>
              <a:t>페이지 레이아웃</a:t>
            </a:r>
          </a:p>
        </p:txBody>
      </p:sp>
      <p:sp>
        <p:nvSpPr>
          <p:cNvPr id="16387" name="TextBox 4"/>
          <p:cNvSpPr txBox="1">
            <a:spLocks noChangeArrowheads="1"/>
          </p:cNvSpPr>
          <p:nvPr/>
        </p:nvSpPr>
        <p:spPr bwMode="auto">
          <a:xfrm>
            <a:off x="684213" y="620713"/>
            <a:ext cx="4751387" cy="360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9pPr>
          </a:lstStyle>
          <a:p>
            <a:r>
              <a:rPr lang="en-US" altLang="ko-KR" b="1"/>
              <a:t>1.2 float </a:t>
            </a:r>
            <a:r>
              <a:rPr lang="ko-KR" altLang="en-US" b="1"/>
              <a:t>속성 해제하기</a:t>
            </a:r>
          </a:p>
        </p:txBody>
      </p:sp>
      <p:sp>
        <p:nvSpPr>
          <p:cNvPr id="8" name="내용 개체 틀 3"/>
          <p:cNvSpPr>
            <a:spLocks noGrp="1"/>
          </p:cNvSpPr>
          <p:nvPr>
            <p:ph idx="1"/>
          </p:nvPr>
        </p:nvSpPr>
        <p:spPr>
          <a:xfrm>
            <a:off x="184150" y="1196975"/>
            <a:ext cx="8642350" cy="5235575"/>
          </a:xfrm>
        </p:spPr>
        <p:txBody>
          <a:bodyPr/>
          <a:lstStyle/>
          <a:p>
            <a:pPr>
              <a:defRPr/>
            </a:pPr>
            <a:r>
              <a:rPr lang="en-US" altLang="ko-KR" dirty="0"/>
              <a:t>clear </a:t>
            </a:r>
            <a:r>
              <a:rPr lang="ko-KR" altLang="en-US" dirty="0"/>
              <a:t>속성</a:t>
            </a:r>
            <a:endParaRPr lang="en-US" altLang="ko-KR" dirty="0"/>
          </a:p>
          <a:p>
            <a:pPr lvl="1">
              <a:defRPr/>
            </a:pPr>
            <a:r>
              <a:rPr lang="en-US" altLang="ko-KR" dirty="0"/>
              <a:t>float </a:t>
            </a:r>
            <a:r>
              <a:rPr lang="ko-KR" altLang="en-US" dirty="0"/>
              <a:t>속성을 해제하는</a:t>
            </a:r>
            <a:r>
              <a:rPr lang="en-US" altLang="ko-KR" dirty="0"/>
              <a:t> </a:t>
            </a:r>
            <a:r>
              <a:rPr lang="ko-KR" altLang="en-US" dirty="0"/>
              <a:t>역할</a:t>
            </a:r>
            <a:endParaRPr lang="en-US" altLang="ko-KR" dirty="0"/>
          </a:p>
          <a:p>
            <a:pPr lvl="1">
              <a:defRPr/>
            </a:pPr>
            <a:endParaRPr lang="en-US" altLang="ko-KR" dirty="0"/>
          </a:p>
        </p:txBody>
      </p:sp>
      <p:pic>
        <p:nvPicPr>
          <p:cNvPr id="16389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5188" y="2420938"/>
            <a:ext cx="4740275" cy="176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84891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CC66"/>
        </a:solidFill>
        <a:ln>
          <a:noFill/>
        </a:ln>
      </a:spPr>
      <a:bodyPr rtlCol="0" anchor="ctr"/>
      <a:lstStyle>
        <a:defPPr>
          <a:defRPr sz="110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5101</TotalTime>
  <Words>1375</Words>
  <Application>Microsoft Office PowerPoint</Application>
  <PresentationFormat>화면 슬라이드 쇼(4:3)</PresentationFormat>
  <Paragraphs>376</Paragraphs>
  <Slides>82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82</vt:i4>
      </vt:variant>
    </vt:vector>
  </HeadingPairs>
  <TitlesOfParts>
    <vt:vector size="89" baseType="lpstr">
      <vt:lpstr>굴림</vt:lpstr>
      <vt:lpstr>나눔고딕</vt:lpstr>
      <vt:lpstr>돋움체</vt:lpstr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2. float 속성</vt:lpstr>
      <vt:lpstr>2. float 속성  img,img,Text 처리해야 데이터를 처리할 수 있다.</vt:lpstr>
      <vt:lpstr>Float 속성의 일관성이 없으면 어떻게 나올지 알 수 없다.</vt:lpstr>
      <vt:lpstr>2. float 속성</vt:lpstr>
      <vt:lpstr>PowerPoint 프레젠테이션</vt:lpstr>
      <vt:lpstr>1. 페이지 레이아웃</vt:lpstr>
      <vt:lpstr>1. 페이지 레이아웃</vt:lpstr>
      <vt:lpstr>1. 페이지 레이아웃</vt:lpstr>
      <vt:lpstr>1. 페이지 레이아웃</vt:lpstr>
      <vt:lpstr>1. 페이지 레이아웃</vt:lpstr>
      <vt:lpstr>1. 페이지 레이아웃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1. 페이지 레이아웃</vt:lpstr>
      <vt:lpstr>1. 페이지 레이아웃</vt:lpstr>
      <vt:lpstr>PowerPoint 프레젠테이션</vt:lpstr>
      <vt:lpstr>PowerPoint 프레젠테이션</vt:lpstr>
      <vt:lpstr>PowerPoint 프레젠테이션</vt:lpstr>
      <vt:lpstr>PowerPoint 프레젠테이션</vt:lpstr>
      <vt:lpstr>2. 상품 레이아웃</vt:lpstr>
      <vt:lpstr>2. 상품 레이아웃</vt:lpstr>
      <vt:lpstr>PowerPoint 프레젠테이션</vt:lpstr>
      <vt:lpstr>PowerPoint 프레젠테이션</vt:lpstr>
      <vt:lpstr>PowerPoint 프레젠테이션</vt:lpstr>
      <vt:lpstr>PowerPoint 프레젠테이션</vt:lpstr>
      <vt:lpstr>아래를 검색해서 사용해보자.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2. float 속성</vt:lpstr>
      <vt:lpstr>2. float 속성</vt:lpstr>
      <vt:lpstr>2. float 속성</vt:lpstr>
      <vt:lpstr>PowerPoint 프레젠테이션</vt:lpstr>
      <vt:lpstr>2. float 속성</vt:lpstr>
      <vt:lpstr>2. float 속성</vt:lpstr>
      <vt:lpstr>다음을 올바르게 수정하시오.</vt:lpstr>
      <vt:lpstr>PowerPoint 프레젠테이션</vt:lpstr>
      <vt:lpstr>PowerPoint 프레젠테이션</vt:lpstr>
      <vt:lpstr>PowerPoint 프레젠테이션</vt:lpstr>
    </vt:vector>
  </TitlesOfParts>
  <Company>한빛가족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공학기초수학_1장</dc:title>
  <dc:creator>임은혜</dc:creator>
  <cp:lastModifiedBy>tj</cp:lastModifiedBy>
  <cp:revision>447</cp:revision>
  <dcterms:created xsi:type="dcterms:W3CDTF">2012-08-06T11:28:05Z</dcterms:created>
  <dcterms:modified xsi:type="dcterms:W3CDTF">2024-12-18T07:09:04Z</dcterms:modified>
</cp:coreProperties>
</file>